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2" r:id="rId2"/>
    <p:sldMasterId id="2147483676" r:id="rId3"/>
  </p:sldMasterIdLst>
  <p:notesMasterIdLst>
    <p:notesMasterId r:id="rId2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ize9A5be13oTnKLAHEtjldn9CQq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46"/>
  </p:normalViewPr>
  <p:slideViewPr>
    <p:cSldViewPr snapToGrid="0">
      <p:cViewPr varScale="1">
        <p:scale>
          <a:sx n="108" d="100"/>
          <a:sy n="108" d="100"/>
        </p:scale>
        <p:origin x="6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1" name="Google Shape;28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82" name="Google Shape;28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466" name="Google Shape;466;p4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3" name="Google Shape;493;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494" name="Google Shape;494;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6" name="Google Shape;516;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517" name="Google Shape;517;p4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9" name="Google Shape;539;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540" name="Google Shape;540;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7" name="Google Shape;557;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558" name="Google Shape;558;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6" name="Google Shape;566;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567" name="Google Shape;567;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2400">
              <a:latin typeface="Arial"/>
              <a:ea typeface="Arial"/>
              <a:cs typeface="Arial"/>
              <a:sym typeface="Arial"/>
            </a:endParaRPr>
          </a:p>
        </p:txBody>
      </p:sp>
      <p:sp>
        <p:nvSpPr>
          <p:cNvPr id="579" name="Google Shape;579;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1" name="Google Shape;591;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592" name="Google Shape;592;p5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Google Shape;600;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1" name="Google Shape;601;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602" name="Google Shape;602;p5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18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3" name="Google Shape;613;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614" name="Google Shape;614;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293" name="Google Shape;293;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625" name="Google Shape;625;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2400">
              <a:latin typeface="Arial"/>
              <a:ea typeface="Arial"/>
              <a:cs typeface="Arial"/>
              <a:sym typeface="Arial"/>
            </a:endParaRPr>
          </a:p>
        </p:txBody>
      </p:sp>
      <p:sp>
        <p:nvSpPr>
          <p:cNvPr id="301" name="Google Shape;301;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2400">
              <a:latin typeface="Arial"/>
              <a:ea typeface="Arial"/>
              <a:cs typeface="Arial"/>
              <a:sym typeface="Arial"/>
            </a:endParaRPr>
          </a:p>
        </p:txBody>
      </p:sp>
      <p:sp>
        <p:nvSpPr>
          <p:cNvPr id="312" name="Google Shape;312;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325" name="Google Shape;325;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335" name="Google Shape;335;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altLang="ja-JP"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2400">
              <a:latin typeface="Arial"/>
              <a:ea typeface="Arial"/>
              <a:cs typeface="Arial"/>
              <a:sym typeface="Arial"/>
            </a:endParaRPr>
          </a:p>
        </p:txBody>
      </p:sp>
      <p:sp>
        <p:nvSpPr>
          <p:cNvPr id="369" name="Google Shape;369;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382" name="Google Shape;382;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8" name="Google Shape;428;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latin typeface="Arial"/>
              <a:ea typeface="Arial"/>
              <a:cs typeface="Arial"/>
              <a:sym typeface="Arial"/>
            </a:endParaRPr>
          </a:p>
        </p:txBody>
      </p:sp>
      <p:sp>
        <p:nvSpPr>
          <p:cNvPr id="429" name="Google Shape;429;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ja-JP"/>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5"/>
        <p:cNvGrpSpPr/>
        <p:nvPr/>
      </p:nvGrpSpPr>
      <p:grpSpPr>
        <a:xfrm>
          <a:off x="0" y="0"/>
          <a:ext cx="0" cy="0"/>
          <a:chOff x="0" y="0"/>
          <a:chExt cx="0" cy="0"/>
        </a:xfrm>
      </p:grpSpPr>
      <p:sp>
        <p:nvSpPr>
          <p:cNvPr id="16" name="Google Shape;16;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b="0" i="0">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73"/>
        <p:cNvGrpSpPr/>
        <p:nvPr/>
      </p:nvGrpSpPr>
      <p:grpSpPr>
        <a:xfrm>
          <a:off x="0" y="0"/>
          <a:ext cx="0" cy="0"/>
          <a:chOff x="0" y="0"/>
          <a:chExt cx="0" cy="0"/>
        </a:xfrm>
      </p:grpSpPr>
      <p:sp>
        <p:nvSpPr>
          <p:cNvPr id="74" name="Google Shape;74;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4"/>
          <p:cNvSpPr>
            <a:spLocks noGrp="1"/>
          </p:cNvSpPr>
          <p:nvPr>
            <p:ph type="pic" idx="2"/>
          </p:nvPr>
        </p:nvSpPr>
        <p:spPr>
          <a:xfrm>
            <a:off x="5183188" y="987425"/>
            <a:ext cx="6172200" cy="4873625"/>
          </a:xfrm>
          <a:prstGeom prst="rect">
            <a:avLst/>
          </a:prstGeom>
          <a:noFill/>
          <a:ln>
            <a:noFill/>
          </a:ln>
        </p:spPr>
      </p:sp>
      <p:sp>
        <p:nvSpPr>
          <p:cNvPr id="76" name="Google Shape;76;p3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7" name="Google Shape;77;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80"/>
        <p:cNvGrpSpPr/>
        <p:nvPr/>
      </p:nvGrpSpPr>
      <p:grpSpPr>
        <a:xfrm>
          <a:off x="0" y="0"/>
          <a:ext cx="0" cy="0"/>
          <a:chOff x="0" y="0"/>
          <a:chExt cx="0" cy="0"/>
        </a:xfrm>
      </p:grpSpPr>
      <p:sp>
        <p:nvSpPr>
          <p:cNvPr id="81" name="Google Shape;81;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86"/>
        <p:cNvGrpSpPr/>
        <p:nvPr/>
      </p:nvGrpSpPr>
      <p:grpSpPr>
        <a:xfrm>
          <a:off x="0" y="0"/>
          <a:ext cx="0" cy="0"/>
          <a:chOff x="0" y="0"/>
          <a:chExt cx="0" cy="0"/>
        </a:xfrm>
      </p:grpSpPr>
      <p:sp>
        <p:nvSpPr>
          <p:cNvPr id="87" name="Google Shape;87;p3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3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タイトル スライド">
  <p:cSld name="1_タイトル スライド">
    <p:spTree>
      <p:nvGrpSpPr>
        <p:cNvPr id="1" name="Shape 92"/>
        <p:cNvGrpSpPr/>
        <p:nvPr/>
      </p:nvGrpSpPr>
      <p:grpSpPr>
        <a:xfrm>
          <a:off x="0" y="0"/>
          <a:ext cx="0" cy="0"/>
          <a:chOff x="0" y="0"/>
          <a:chExt cx="0" cy="0"/>
        </a:xfrm>
      </p:grpSpPr>
      <p:sp>
        <p:nvSpPr>
          <p:cNvPr id="93" name="Google Shape;93;p6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120000"/>
              </a:lnSpc>
              <a:spcBef>
                <a:spcPts val="0"/>
              </a:spcBef>
              <a:spcAft>
                <a:spcPts val="0"/>
              </a:spcAft>
              <a:buSzPts val="1400"/>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6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120000"/>
              </a:lnSpc>
              <a:spcBef>
                <a:spcPts val="0"/>
              </a:spcBef>
              <a:spcAft>
                <a:spcPts val="0"/>
              </a:spcAft>
              <a:buSzPts val="2400"/>
              <a:buNone/>
              <a:defRPr sz="2400" b="0" i="0">
                <a:latin typeface="Arial"/>
                <a:ea typeface="Arial"/>
                <a:cs typeface="Arial"/>
                <a:sym typeface="Arial"/>
              </a:defRPr>
            </a:lvl1pPr>
            <a:lvl2pPr lvl="1" algn="ctr">
              <a:lnSpc>
                <a:spcPct val="120000"/>
              </a:lnSpc>
              <a:spcBef>
                <a:spcPts val="0"/>
              </a:spcBef>
              <a:spcAft>
                <a:spcPts val="0"/>
              </a:spcAft>
              <a:buSzPts val="2000"/>
              <a:buNone/>
              <a:defRPr sz="2000"/>
            </a:lvl2pPr>
            <a:lvl3pPr lvl="2" algn="ctr">
              <a:lnSpc>
                <a:spcPct val="120000"/>
              </a:lnSpc>
              <a:spcBef>
                <a:spcPts val="0"/>
              </a:spcBef>
              <a:spcAft>
                <a:spcPts val="0"/>
              </a:spcAft>
              <a:buSzPts val="1800"/>
              <a:buNone/>
              <a:defRPr sz="1800"/>
            </a:lvl3pPr>
            <a:lvl4pPr lvl="3" algn="ctr">
              <a:lnSpc>
                <a:spcPct val="120000"/>
              </a:lnSpc>
              <a:spcBef>
                <a:spcPts val="0"/>
              </a:spcBef>
              <a:spcAft>
                <a:spcPts val="0"/>
              </a:spcAft>
              <a:buSzPts val="1600"/>
              <a:buNone/>
              <a:defRPr sz="1600"/>
            </a:lvl4pPr>
            <a:lvl5pPr lvl="4" algn="ctr">
              <a:lnSpc>
                <a:spcPct val="12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95" name="Google Shape;95;p62"/>
          <p:cNvSpPr txBox="1"/>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cxnSp>
        <p:nvCxnSpPr>
          <p:cNvPr id="96" name="Google Shape;96;p62"/>
          <p:cNvCxnSpPr/>
          <p:nvPr/>
        </p:nvCxnSpPr>
        <p:spPr>
          <a:xfrm>
            <a:off x="309910" y="-705320"/>
            <a:ext cx="11690959" cy="0"/>
          </a:xfrm>
          <a:prstGeom prst="straightConnector1">
            <a:avLst/>
          </a:prstGeom>
          <a:noFill/>
          <a:ln w="12700" cap="flat" cmpd="sng">
            <a:solidFill>
              <a:srgbClr val="BFBFBF"/>
            </a:solidFill>
            <a:prstDash val="solid"/>
            <a:round/>
            <a:headEnd type="none" w="sm" len="sm"/>
            <a:tailEnd type="none" w="sm" len="sm"/>
          </a:ln>
        </p:spPr>
      </p:cxnSp>
      <p:cxnSp>
        <p:nvCxnSpPr>
          <p:cNvPr id="97" name="Google Shape;97;p62"/>
          <p:cNvCxnSpPr/>
          <p:nvPr/>
        </p:nvCxnSpPr>
        <p:spPr>
          <a:xfrm>
            <a:off x="225427" y="0"/>
            <a:ext cx="0" cy="649979"/>
          </a:xfrm>
          <a:prstGeom prst="straightConnector1">
            <a:avLst/>
          </a:prstGeom>
          <a:noFill/>
          <a:ln w="12700" cap="flat" cmpd="sng">
            <a:solidFill>
              <a:schemeClr val="dk1"/>
            </a:solidFill>
            <a:prstDash val="solid"/>
            <a:miter lim="800000"/>
            <a:headEnd type="none" w="sm" len="sm"/>
            <a:tailEnd type="none" w="sm" len="sm"/>
          </a:ln>
        </p:spPr>
      </p:cxnSp>
      <p:sp>
        <p:nvSpPr>
          <p:cNvPr id="98" name="Google Shape;98;p62"/>
          <p:cNvSpPr txBox="1">
            <a:spLocks noGrp="1"/>
          </p:cNvSpPr>
          <p:nvPr>
            <p:ph type="body" idx="2"/>
          </p:nvPr>
        </p:nvSpPr>
        <p:spPr>
          <a:xfrm>
            <a:off x="415926" y="120111"/>
            <a:ext cx="5157787" cy="322139"/>
          </a:xfrm>
          <a:prstGeom prst="rect">
            <a:avLst/>
          </a:prstGeom>
          <a:noFill/>
          <a:ln>
            <a:noFill/>
          </a:ln>
        </p:spPr>
        <p:txBody>
          <a:bodyPr spcFirstLastPara="1" wrap="square" lIns="0" tIns="0" rIns="0" bIns="0" anchor="ctr" anchorCtr="0">
            <a:spAutoFit/>
          </a:bodyPr>
          <a:lstStyle>
            <a:lvl1pPr marL="457200" lvl="0" indent="-228600" algn="l">
              <a:lnSpc>
                <a:spcPct val="90000"/>
              </a:lnSpc>
              <a:spcBef>
                <a:spcPts val="1000"/>
              </a:spcBef>
              <a:spcAft>
                <a:spcPts val="0"/>
              </a:spcAft>
              <a:buClr>
                <a:schemeClr val="dk1"/>
              </a:buClr>
              <a:buSzPts val="1400"/>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05"/>
        <p:cNvGrpSpPr/>
        <p:nvPr/>
      </p:nvGrpSpPr>
      <p:grpSpPr>
        <a:xfrm>
          <a:off x="0" y="0"/>
          <a:ext cx="0" cy="0"/>
          <a:chOff x="0" y="0"/>
          <a:chExt cx="0" cy="0"/>
        </a:xfrm>
      </p:grpSpPr>
      <p:pic>
        <p:nvPicPr>
          <p:cNvPr id="106" name="Google Shape;106;p57"/>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07" name="Google Shape;107;p57"/>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57"/>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09" name="Google Shape;109;p57"/>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0" name="Google Shape;110;p57"/>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57"/>
          <p:cNvSpPr/>
          <p:nvPr/>
        </p:nvSpPr>
        <p:spPr>
          <a:xfrm>
            <a:off x="208457" y="1063543"/>
            <a:ext cx="11802568" cy="5396121"/>
          </a:xfrm>
          <a:prstGeom prst="roundRect">
            <a:avLst>
              <a:gd name="adj" fmla="val 4379"/>
            </a:avLst>
          </a:prstGeom>
          <a:solidFill>
            <a:schemeClr val="lt1"/>
          </a:solidFill>
          <a:ln>
            <a:noFill/>
          </a:ln>
          <a:effectLst>
            <a:outerShdw blurRad="127000" sx="101000" sy="101000" algn="ctr" rotWithShape="0">
              <a:srgbClr val="000000">
                <a:alpha val="470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2"/>
        <p:cNvGrpSpPr/>
        <p:nvPr/>
      </p:nvGrpSpPr>
      <p:grpSpPr>
        <a:xfrm>
          <a:off x="0" y="0"/>
          <a:ext cx="0" cy="0"/>
          <a:chOff x="0" y="0"/>
          <a:chExt cx="0" cy="0"/>
        </a:xfrm>
      </p:grpSpPr>
      <p:sp>
        <p:nvSpPr>
          <p:cNvPr id="113" name="Google Shape;113;p6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6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b="0" i="0">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15" name="Google Shape;115;p6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のみ">
  <p:cSld name="1_タイトルのみ">
    <p:spTree>
      <p:nvGrpSpPr>
        <p:cNvPr id="1" name="Shape 118"/>
        <p:cNvGrpSpPr/>
        <p:nvPr/>
      </p:nvGrpSpPr>
      <p:grpSpPr>
        <a:xfrm>
          <a:off x="0" y="0"/>
          <a:ext cx="0" cy="0"/>
          <a:chOff x="0" y="0"/>
          <a:chExt cx="0" cy="0"/>
        </a:xfrm>
      </p:grpSpPr>
      <p:pic>
        <p:nvPicPr>
          <p:cNvPr id="119" name="Google Shape;119;p64"/>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20" name="Google Shape;120;p64"/>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64"/>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22" name="Google Shape;122;p64"/>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3" name="Google Shape;123;p64"/>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タイトルのみ">
  <p:cSld name="1_タイトルのみ 2">
    <p:spTree>
      <p:nvGrpSpPr>
        <p:cNvPr id="1" name="Shape 124"/>
        <p:cNvGrpSpPr/>
        <p:nvPr/>
      </p:nvGrpSpPr>
      <p:grpSpPr>
        <a:xfrm>
          <a:off x="0" y="0"/>
          <a:ext cx="0" cy="0"/>
          <a:chOff x="0" y="0"/>
          <a:chExt cx="0" cy="0"/>
        </a:xfrm>
      </p:grpSpPr>
      <p:sp>
        <p:nvSpPr>
          <p:cNvPr id="125" name="Google Shape;125;p65"/>
          <p:cNvSpPr txBox="1">
            <a:spLocks noGrp="1"/>
          </p:cNvSpPr>
          <p:nvPr>
            <p:ph type="title"/>
          </p:nvPr>
        </p:nvSpPr>
        <p:spPr>
          <a:xfrm>
            <a:off x="635845" y="591313"/>
            <a:ext cx="10515600" cy="3323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2400" b="1"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65"/>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27" name="Google Shape;127;p65"/>
          <p:cNvSpPr txBox="1">
            <a:spLocks noGrp="1"/>
          </p:cNvSpPr>
          <p:nvPr>
            <p:ph type="body" idx="1"/>
          </p:nvPr>
        </p:nvSpPr>
        <p:spPr>
          <a:xfrm>
            <a:off x="321939" y="12011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8" name="Google Shape;128;p65"/>
          <p:cNvSpPr txBox="1">
            <a:spLocks noGrp="1"/>
          </p:cNvSpPr>
          <p:nvPr>
            <p:ph type="ftr" idx="11"/>
          </p:nvPr>
        </p:nvSpPr>
        <p:spPr>
          <a:xfrm>
            <a:off x="7896225" y="6356350"/>
            <a:ext cx="41148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29" name="Google Shape;129;p65"/>
          <p:cNvCxnSpPr/>
          <p:nvPr/>
        </p:nvCxnSpPr>
        <p:spPr>
          <a:xfrm>
            <a:off x="421072" y="0"/>
            <a:ext cx="0" cy="923712"/>
          </a:xfrm>
          <a:prstGeom prst="straightConnector1">
            <a:avLst/>
          </a:prstGeom>
          <a:noFill/>
          <a:ln w="12700" cap="flat" cmpd="sng">
            <a:solidFill>
              <a:schemeClr val="dk1"/>
            </a:solidFill>
            <a:prstDash val="solid"/>
            <a:miter lim="800000"/>
            <a:headEnd type="none" w="sm" len="sm"/>
            <a:tailEnd type="none" w="sm" len="sm"/>
          </a:ln>
        </p:spPr>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130"/>
        <p:cNvGrpSpPr/>
        <p:nvPr/>
      </p:nvGrpSpPr>
      <p:grpSpPr>
        <a:xfrm>
          <a:off x="0" y="0"/>
          <a:ext cx="0" cy="0"/>
          <a:chOff x="0" y="0"/>
          <a:chExt cx="0" cy="0"/>
        </a:xfrm>
      </p:grpSpPr>
      <p:sp>
        <p:nvSpPr>
          <p:cNvPr id="131" name="Google Shape;131;p6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6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b="0" i="0">
                <a:solidFill>
                  <a:srgbClr val="888888"/>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33" name="Google Shape;133;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136"/>
        <p:cNvGrpSpPr/>
        <p:nvPr/>
      </p:nvGrpSpPr>
      <p:grpSpPr>
        <a:xfrm>
          <a:off x="0" y="0"/>
          <a:ext cx="0" cy="0"/>
          <a:chOff x="0" y="0"/>
          <a:chExt cx="0" cy="0"/>
        </a:xfrm>
      </p:grpSpPr>
      <p:sp>
        <p:nvSpPr>
          <p:cNvPr id="137" name="Google Shape;137;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6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6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21"/>
        <p:cNvGrpSpPr/>
        <p:nvPr/>
      </p:nvGrpSpPr>
      <p:grpSpPr>
        <a:xfrm>
          <a:off x="0" y="0"/>
          <a:ext cx="0" cy="0"/>
          <a:chOff x="0" y="0"/>
          <a:chExt cx="0" cy="0"/>
        </a:xfrm>
      </p:grpSpPr>
      <p:pic>
        <p:nvPicPr>
          <p:cNvPr id="22" name="Google Shape;22;p28"/>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3" name="Google Shape;23;p28"/>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8"/>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5" name="Google Shape;25;p28"/>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p:nvPr/>
        </p:nvSpPr>
        <p:spPr>
          <a:xfrm>
            <a:off x="208457" y="1063543"/>
            <a:ext cx="11802568" cy="5396121"/>
          </a:xfrm>
          <a:prstGeom prst="roundRect">
            <a:avLst>
              <a:gd name="adj" fmla="val 4379"/>
            </a:avLst>
          </a:prstGeom>
          <a:solidFill>
            <a:schemeClr val="lt1"/>
          </a:solidFill>
          <a:ln>
            <a:noFill/>
          </a:ln>
          <a:effectLst>
            <a:outerShdw blurRad="127000" sx="101000" sy="101000" algn="ctr" rotWithShape="0">
              <a:srgbClr val="000000">
                <a:alpha val="470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 name="Google Shape;27;p28"/>
          <p:cNvSpPr txBox="1"/>
          <p:nvPr/>
        </p:nvSpPr>
        <p:spPr>
          <a:xfrm>
            <a:off x="9328992" y="113607"/>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143"/>
        <p:cNvGrpSpPr/>
        <p:nvPr/>
      </p:nvGrpSpPr>
      <p:grpSpPr>
        <a:xfrm>
          <a:off x="0" y="0"/>
          <a:ext cx="0" cy="0"/>
          <a:chOff x="0" y="0"/>
          <a:chExt cx="0" cy="0"/>
        </a:xfrm>
      </p:grpSpPr>
      <p:sp>
        <p:nvSpPr>
          <p:cNvPr id="144" name="Google Shape;144;p6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6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46" name="Google Shape;146;p6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7" name="Google Shape;147;p6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48" name="Google Shape;148;p6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9" name="Google Shape;149;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52"/>
        <p:cNvGrpSpPr/>
        <p:nvPr/>
      </p:nvGrpSpPr>
      <p:grpSpPr>
        <a:xfrm>
          <a:off x="0" y="0"/>
          <a:ext cx="0" cy="0"/>
          <a:chOff x="0" y="0"/>
          <a:chExt cx="0" cy="0"/>
        </a:xfrm>
      </p:grpSpPr>
      <p:sp>
        <p:nvSpPr>
          <p:cNvPr id="153" name="Google Shape;153;p6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6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6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156"/>
        <p:cNvGrpSpPr/>
        <p:nvPr/>
      </p:nvGrpSpPr>
      <p:grpSpPr>
        <a:xfrm>
          <a:off x="0" y="0"/>
          <a:ext cx="0" cy="0"/>
          <a:chOff x="0" y="0"/>
          <a:chExt cx="0" cy="0"/>
        </a:xfrm>
      </p:grpSpPr>
      <p:sp>
        <p:nvSpPr>
          <p:cNvPr id="157" name="Google Shape;157;p7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7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b="0" i="0">
                <a:latin typeface="Arial"/>
                <a:ea typeface="Arial"/>
                <a:cs typeface="Arial"/>
                <a:sym typeface="Arial"/>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59" name="Google Shape;159;p7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60" name="Google Shape;160;p7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7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2" name="Google Shape;162;p7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163"/>
        <p:cNvGrpSpPr/>
        <p:nvPr/>
      </p:nvGrpSpPr>
      <p:grpSpPr>
        <a:xfrm>
          <a:off x="0" y="0"/>
          <a:ext cx="0" cy="0"/>
          <a:chOff x="0" y="0"/>
          <a:chExt cx="0" cy="0"/>
        </a:xfrm>
      </p:grpSpPr>
      <p:sp>
        <p:nvSpPr>
          <p:cNvPr id="164" name="Google Shape;164;p7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71"/>
          <p:cNvSpPr>
            <a:spLocks noGrp="1"/>
          </p:cNvSpPr>
          <p:nvPr>
            <p:ph type="pic" idx="2"/>
          </p:nvPr>
        </p:nvSpPr>
        <p:spPr>
          <a:xfrm>
            <a:off x="5183188" y="987425"/>
            <a:ext cx="6172200" cy="4873625"/>
          </a:xfrm>
          <a:prstGeom prst="rect">
            <a:avLst/>
          </a:prstGeom>
          <a:noFill/>
          <a:ln>
            <a:noFill/>
          </a:ln>
        </p:spPr>
      </p:sp>
      <p:sp>
        <p:nvSpPr>
          <p:cNvPr id="166" name="Google Shape;166;p7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67" name="Google Shape;167;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9" name="Google Shape;169;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170"/>
        <p:cNvGrpSpPr/>
        <p:nvPr/>
      </p:nvGrpSpPr>
      <p:grpSpPr>
        <a:xfrm>
          <a:off x="0" y="0"/>
          <a:ext cx="0" cy="0"/>
          <a:chOff x="0" y="0"/>
          <a:chExt cx="0" cy="0"/>
        </a:xfrm>
      </p:grpSpPr>
      <p:sp>
        <p:nvSpPr>
          <p:cNvPr id="171" name="Google Shape;171;p7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2" name="Google Shape;172;p7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7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4" name="Google Shape;174;p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p7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76"/>
        <p:cNvGrpSpPr/>
        <p:nvPr/>
      </p:nvGrpSpPr>
      <p:grpSpPr>
        <a:xfrm>
          <a:off x="0" y="0"/>
          <a:ext cx="0" cy="0"/>
          <a:chOff x="0" y="0"/>
          <a:chExt cx="0" cy="0"/>
        </a:xfrm>
      </p:grpSpPr>
      <p:sp>
        <p:nvSpPr>
          <p:cNvPr id="177" name="Google Shape;177;p7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7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9" name="Google Shape;179;p7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0" name="Google Shape;180;p7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1_タイトル スライド">
  <p:cSld name="1_タイトル スライド">
    <p:spTree>
      <p:nvGrpSpPr>
        <p:cNvPr id="1" name="Shape 182"/>
        <p:cNvGrpSpPr/>
        <p:nvPr/>
      </p:nvGrpSpPr>
      <p:grpSpPr>
        <a:xfrm>
          <a:off x="0" y="0"/>
          <a:ext cx="0" cy="0"/>
          <a:chOff x="0" y="0"/>
          <a:chExt cx="0" cy="0"/>
        </a:xfrm>
      </p:grpSpPr>
      <p:sp>
        <p:nvSpPr>
          <p:cNvPr id="183" name="Google Shape;183;p7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120000"/>
              </a:lnSpc>
              <a:spcBef>
                <a:spcPts val="0"/>
              </a:spcBef>
              <a:spcAft>
                <a:spcPts val="0"/>
              </a:spcAft>
              <a:buSzPts val="1400"/>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p7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120000"/>
              </a:lnSpc>
              <a:spcBef>
                <a:spcPts val="0"/>
              </a:spcBef>
              <a:spcAft>
                <a:spcPts val="0"/>
              </a:spcAft>
              <a:buSzPts val="2400"/>
              <a:buNone/>
              <a:defRPr sz="2400" b="0" i="0">
                <a:latin typeface="Arial"/>
                <a:ea typeface="Arial"/>
                <a:cs typeface="Arial"/>
                <a:sym typeface="Arial"/>
              </a:defRPr>
            </a:lvl1pPr>
            <a:lvl2pPr lvl="1" algn="ctr">
              <a:lnSpc>
                <a:spcPct val="120000"/>
              </a:lnSpc>
              <a:spcBef>
                <a:spcPts val="0"/>
              </a:spcBef>
              <a:spcAft>
                <a:spcPts val="0"/>
              </a:spcAft>
              <a:buSzPts val="2000"/>
              <a:buNone/>
              <a:defRPr sz="2000"/>
            </a:lvl2pPr>
            <a:lvl3pPr lvl="2" algn="ctr">
              <a:lnSpc>
                <a:spcPct val="120000"/>
              </a:lnSpc>
              <a:spcBef>
                <a:spcPts val="0"/>
              </a:spcBef>
              <a:spcAft>
                <a:spcPts val="0"/>
              </a:spcAft>
              <a:buSzPts val="1800"/>
              <a:buNone/>
              <a:defRPr sz="1800"/>
            </a:lvl3pPr>
            <a:lvl4pPr lvl="3" algn="ctr">
              <a:lnSpc>
                <a:spcPct val="120000"/>
              </a:lnSpc>
              <a:spcBef>
                <a:spcPts val="0"/>
              </a:spcBef>
              <a:spcAft>
                <a:spcPts val="0"/>
              </a:spcAft>
              <a:buSzPts val="1600"/>
              <a:buNone/>
              <a:defRPr sz="1600"/>
            </a:lvl4pPr>
            <a:lvl5pPr lvl="4" algn="ctr">
              <a:lnSpc>
                <a:spcPct val="12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185" name="Google Shape;185;p74"/>
          <p:cNvSpPr txBox="1"/>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cxnSp>
        <p:nvCxnSpPr>
          <p:cNvPr id="186" name="Google Shape;186;p74"/>
          <p:cNvCxnSpPr/>
          <p:nvPr/>
        </p:nvCxnSpPr>
        <p:spPr>
          <a:xfrm>
            <a:off x="309910" y="-705320"/>
            <a:ext cx="11690959" cy="0"/>
          </a:xfrm>
          <a:prstGeom prst="straightConnector1">
            <a:avLst/>
          </a:prstGeom>
          <a:noFill/>
          <a:ln w="12700" cap="flat" cmpd="sng">
            <a:solidFill>
              <a:srgbClr val="BFBFBF"/>
            </a:solidFill>
            <a:prstDash val="solid"/>
            <a:round/>
            <a:headEnd type="none" w="sm" len="sm"/>
            <a:tailEnd type="none" w="sm" len="sm"/>
          </a:ln>
        </p:spPr>
      </p:cxnSp>
      <p:cxnSp>
        <p:nvCxnSpPr>
          <p:cNvPr id="187" name="Google Shape;187;p74"/>
          <p:cNvCxnSpPr/>
          <p:nvPr/>
        </p:nvCxnSpPr>
        <p:spPr>
          <a:xfrm>
            <a:off x="225427" y="0"/>
            <a:ext cx="0" cy="649979"/>
          </a:xfrm>
          <a:prstGeom prst="straightConnector1">
            <a:avLst/>
          </a:prstGeom>
          <a:noFill/>
          <a:ln w="12700" cap="flat" cmpd="sng">
            <a:solidFill>
              <a:schemeClr val="dk1"/>
            </a:solidFill>
            <a:prstDash val="solid"/>
            <a:miter lim="800000"/>
            <a:headEnd type="none" w="sm" len="sm"/>
            <a:tailEnd type="none" w="sm" len="sm"/>
          </a:ln>
        </p:spPr>
      </p:cxnSp>
      <p:sp>
        <p:nvSpPr>
          <p:cNvPr id="188" name="Google Shape;188;p74"/>
          <p:cNvSpPr txBox="1">
            <a:spLocks noGrp="1"/>
          </p:cNvSpPr>
          <p:nvPr>
            <p:ph type="body" idx="2"/>
          </p:nvPr>
        </p:nvSpPr>
        <p:spPr>
          <a:xfrm>
            <a:off x="415926" y="120111"/>
            <a:ext cx="5157787" cy="322139"/>
          </a:xfrm>
          <a:prstGeom prst="rect">
            <a:avLst/>
          </a:prstGeom>
          <a:noFill/>
          <a:ln>
            <a:noFill/>
          </a:ln>
        </p:spPr>
        <p:txBody>
          <a:bodyPr spcFirstLastPara="1" wrap="square" lIns="0" tIns="0" rIns="0" bIns="0" anchor="ctr" anchorCtr="0">
            <a:spAutoFit/>
          </a:bodyPr>
          <a:lstStyle>
            <a:lvl1pPr marL="457200" lvl="0" indent="-228600" algn="l">
              <a:lnSpc>
                <a:spcPct val="90000"/>
              </a:lnSpc>
              <a:spcBef>
                <a:spcPts val="1000"/>
              </a:spcBef>
              <a:spcAft>
                <a:spcPts val="0"/>
              </a:spcAft>
              <a:buClr>
                <a:schemeClr val="dk1"/>
              </a:buClr>
              <a:buSzPts val="1400"/>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95"/>
        <p:cNvGrpSpPr/>
        <p:nvPr/>
      </p:nvGrpSpPr>
      <p:grpSpPr>
        <a:xfrm>
          <a:off x="0" y="0"/>
          <a:ext cx="0" cy="0"/>
          <a:chOff x="0" y="0"/>
          <a:chExt cx="0" cy="0"/>
        </a:xfrm>
      </p:grpSpPr>
      <p:pic>
        <p:nvPicPr>
          <p:cNvPr id="196" name="Google Shape;196;p59"/>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97" name="Google Shape;197;p59"/>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8" name="Google Shape;198;p59"/>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99" name="Google Shape;199;p59"/>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00" name="Google Shape;200;p59"/>
          <p:cNvSpPr/>
          <p:nvPr/>
        </p:nvSpPr>
        <p:spPr>
          <a:xfrm>
            <a:off x="208457" y="1063543"/>
            <a:ext cx="11802568" cy="5396121"/>
          </a:xfrm>
          <a:prstGeom prst="roundRect">
            <a:avLst>
              <a:gd name="adj" fmla="val 4379"/>
            </a:avLst>
          </a:prstGeom>
          <a:solidFill>
            <a:schemeClr val="lt1"/>
          </a:solidFill>
          <a:ln>
            <a:noFill/>
          </a:ln>
          <a:effectLst>
            <a:outerShdw blurRad="127000" sx="101000" sy="101000" algn="ctr" rotWithShape="0">
              <a:srgbClr val="000000">
                <a:alpha val="470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1" name="Google Shape;201;p59"/>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タイトルのみ">
  <p:cSld name="1_タイトルのみ">
    <p:spTree>
      <p:nvGrpSpPr>
        <p:cNvPr id="1" name="Shape 202"/>
        <p:cNvGrpSpPr/>
        <p:nvPr/>
      </p:nvGrpSpPr>
      <p:grpSpPr>
        <a:xfrm>
          <a:off x="0" y="0"/>
          <a:ext cx="0" cy="0"/>
          <a:chOff x="0" y="0"/>
          <a:chExt cx="0" cy="0"/>
        </a:xfrm>
      </p:grpSpPr>
      <p:pic>
        <p:nvPicPr>
          <p:cNvPr id="203" name="Google Shape;203;p75"/>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04" name="Google Shape;204;p75"/>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5" name="Google Shape;205;p75"/>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206" name="Google Shape;206;p75"/>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07" name="Google Shape;207;p75"/>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タイトルのみ">
  <p:cSld name="1_タイトルのみ 2">
    <p:spTree>
      <p:nvGrpSpPr>
        <p:cNvPr id="1" name="Shape 208"/>
        <p:cNvGrpSpPr/>
        <p:nvPr/>
      </p:nvGrpSpPr>
      <p:grpSpPr>
        <a:xfrm>
          <a:off x="0" y="0"/>
          <a:ext cx="0" cy="0"/>
          <a:chOff x="0" y="0"/>
          <a:chExt cx="0" cy="0"/>
        </a:xfrm>
      </p:grpSpPr>
      <p:sp>
        <p:nvSpPr>
          <p:cNvPr id="209" name="Google Shape;209;p76"/>
          <p:cNvSpPr txBox="1">
            <a:spLocks noGrp="1"/>
          </p:cNvSpPr>
          <p:nvPr>
            <p:ph type="title"/>
          </p:nvPr>
        </p:nvSpPr>
        <p:spPr>
          <a:xfrm>
            <a:off x="635845" y="591313"/>
            <a:ext cx="10515600" cy="3323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2400" b="1"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0" name="Google Shape;210;p76"/>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211" name="Google Shape;211;p76"/>
          <p:cNvSpPr txBox="1">
            <a:spLocks noGrp="1"/>
          </p:cNvSpPr>
          <p:nvPr>
            <p:ph type="body" idx="1"/>
          </p:nvPr>
        </p:nvSpPr>
        <p:spPr>
          <a:xfrm>
            <a:off x="321939" y="12011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12" name="Google Shape;212;p76"/>
          <p:cNvSpPr txBox="1">
            <a:spLocks noGrp="1"/>
          </p:cNvSpPr>
          <p:nvPr>
            <p:ph type="ftr" idx="11"/>
          </p:nvPr>
        </p:nvSpPr>
        <p:spPr>
          <a:xfrm>
            <a:off x="7896225" y="6356350"/>
            <a:ext cx="41148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213" name="Google Shape;213;p76"/>
          <p:cNvCxnSpPr/>
          <p:nvPr/>
        </p:nvCxnSpPr>
        <p:spPr>
          <a:xfrm>
            <a:off x="421072" y="0"/>
            <a:ext cx="0" cy="923712"/>
          </a:xfrm>
          <a:prstGeom prst="straightConnector1">
            <a:avLst/>
          </a:prstGeom>
          <a:noFill/>
          <a:ln w="12700" cap="flat" cmpd="sng">
            <a:solidFill>
              <a:schemeClr val="dk1"/>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のみ">
  <p:cSld name="1_タイトルのみ">
    <p:spTree>
      <p:nvGrpSpPr>
        <p:cNvPr id="1" name="Shape 28"/>
        <p:cNvGrpSpPr/>
        <p:nvPr/>
      </p:nvGrpSpPr>
      <p:grpSpPr>
        <a:xfrm>
          <a:off x="0" y="0"/>
          <a:ext cx="0" cy="0"/>
          <a:chOff x="0" y="0"/>
          <a:chExt cx="0" cy="0"/>
        </a:xfrm>
      </p:grpSpPr>
      <p:pic>
        <p:nvPicPr>
          <p:cNvPr id="29" name="Google Shape;29;p60"/>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30" name="Google Shape;30;p60"/>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1800" b="1" i="0">
                <a:solidFill>
                  <a:srgbClr val="3F3F3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0"/>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000" b="0" i="0">
                <a:solidFill>
                  <a:srgbClr val="416BCF"/>
                </a:solidFill>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60"/>
          <p:cNvSpPr txBox="1">
            <a:spLocks noGrp="1"/>
          </p:cNvSpPr>
          <p:nvPr>
            <p:ph type="ftr" idx="11"/>
          </p:nvPr>
        </p:nvSpPr>
        <p:spPr>
          <a:xfrm>
            <a:off x="7896225" y="6555780"/>
            <a:ext cx="4114800" cy="20610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0"/>
          <p:cNvSpPr txBox="1"/>
          <p:nvPr/>
        </p:nvSpPr>
        <p:spPr>
          <a:xfrm>
            <a:off x="9328992" y="113607"/>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14"/>
        <p:cNvGrpSpPr/>
        <p:nvPr/>
      </p:nvGrpSpPr>
      <p:grpSpPr>
        <a:xfrm>
          <a:off x="0" y="0"/>
          <a:ext cx="0" cy="0"/>
          <a:chOff x="0" y="0"/>
          <a:chExt cx="0" cy="0"/>
        </a:xfrm>
      </p:grpSpPr>
      <p:sp>
        <p:nvSpPr>
          <p:cNvPr id="215" name="Google Shape;215;p7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6" name="Google Shape;216;p7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b="0" i="0">
                <a:solidFill>
                  <a:srgbClr val="888888"/>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17" name="Google Shape;217;p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8" name="Google Shape;218;p7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9" name="Google Shape;219;p7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20"/>
        <p:cNvGrpSpPr/>
        <p:nvPr/>
      </p:nvGrpSpPr>
      <p:grpSpPr>
        <a:xfrm>
          <a:off x="0" y="0"/>
          <a:ext cx="0" cy="0"/>
          <a:chOff x="0" y="0"/>
          <a:chExt cx="0" cy="0"/>
        </a:xfrm>
      </p:grpSpPr>
      <p:sp>
        <p:nvSpPr>
          <p:cNvPr id="221" name="Google Shape;221;p7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2" name="Google Shape;222;p7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3" name="Google Shape;223;p7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4" name="Google Shape;224;p7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5" name="Google Shape;225;p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6" name="Google Shape;226;p7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227"/>
        <p:cNvGrpSpPr/>
        <p:nvPr/>
      </p:nvGrpSpPr>
      <p:grpSpPr>
        <a:xfrm>
          <a:off x="0" y="0"/>
          <a:ext cx="0" cy="0"/>
          <a:chOff x="0" y="0"/>
          <a:chExt cx="0" cy="0"/>
        </a:xfrm>
      </p:grpSpPr>
      <p:sp>
        <p:nvSpPr>
          <p:cNvPr id="228" name="Google Shape;228;p7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9" name="Google Shape;229;p7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30" name="Google Shape;230;p7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1" name="Google Shape;231;p7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32" name="Google Shape;232;p7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3" name="Google Shape;233;p7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4" name="Google Shape;234;p7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5" name="Google Shape;235;p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236"/>
        <p:cNvGrpSpPr/>
        <p:nvPr/>
      </p:nvGrpSpPr>
      <p:grpSpPr>
        <a:xfrm>
          <a:off x="0" y="0"/>
          <a:ext cx="0" cy="0"/>
          <a:chOff x="0" y="0"/>
          <a:chExt cx="0" cy="0"/>
        </a:xfrm>
      </p:grpSpPr>
      <p:sp>
        <p:nvSpPr>
          <p:cNvPr id="237" name="Google Shape;237;p8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8" name="Google Shape;238;p8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9" name="Google Shape;239;p8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240"/>
        <p:cNvGrpSpPr/>
        <p:nvPr/>
      </p:nvGrpSpPr>
      <p:grpSpPr>
        <a:xfrm>
          <a:off x="0" y="0"/>
          <a:ext cx="0" cy="0"/>
          <a:chOff x="0" y="0"/>
          <a:chExt cx="0" cy="0"/>
        </a:xfrm>
      </p:grpSpPr>
      <p:sp>
        <p:nvSpPr>
          <p:cNvPr id="241" name="Google Shape;241;p8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2" name="Google Shape;242;p8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b="0" i="0">
                <a:latin typeface="Arial"/>
                <a:ea typeface="Arial"/>
                <a:cs typeface="Arial"/>
                <a:sym typeface="Arial"/>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43" name="Google Shape;243;p8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44" name="Google Shape;244;p8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5" name="Google Shape;245;p8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6" name="Google Shape;246;p8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247"/>
        <p:cNvGrpSpPr/>
        <p:nvPr/>
      </p:nvGrpSpPr>
      <p:grpSpPr>
        <a:xfrm>
          <a:off x="0" y="0"/>
          <a:ext cx="0" cy="0"/>
          <a:chOff x="0" y="0"/>
          <a:chExt cx="0" cy="0"/>
        </a:xfrm>
      </p:grpSpPr>
      <p:sp>
        <p:nvSpPr>
          <p:cNvPr id="248" name="Google Shape;248;p8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9" name="Google Shape;249;p82"/>
          <p:cNvSpPr>
            <a:spLocks noGrp="1"/>
          </p:cNvSpPr>
          <p:nvPr>
            <p:ph type="pic" idx="2"/>
          </p:nvPr>
        </p:nvSpPr>
        <p:spPr>
          <a:xfrm>
            <a:off x="5183188" y="987425"/>
            <a:ext cx="6172200" cy="4873625"/>
          </a:xfrm>
          <a:prstGeom prst="rect">
            <a:avLst/>
          </a:prstGeom>
          <a:noFill/>
          <a:ln>
            <a:noFill/>
          </a:ln>
        </p:spPr>
      </p:sp>
      <p:sp>
        <p:nvSpPr>
          <p:cNvPr id="250" name="Google Shape;250;p8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51" name="Google Shape;251;p8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2" name="Google Shape;252;p8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3" name="Google Shape;253;p8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254"/>
        <p:cNvGrpSpPr/>
        <p:nvPr/>
      </p:nvGrpSpPr>
      <p:grpSpPr>
        <a:xfrm>
          <a:off x="0" y="0"/>
          <a:ext cx="0" cy="0"/>
          <a:chOff x="0" y="0"/>
          <a:chExt cx="0" cy="0"/>
        </a:xfrm>
      </p:grpSpPr>
      <p:sp>
        <p:nvSpPr>
          <p:cNvPr id="255" name="Google Shape;255;p8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6" name="Google Shape;256;p8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7" name="Google Shape;257;p8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8" name="Google Shape;258;p8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9" name="Google Shape;259;p8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260"/>
        <p:cNvGrpSpPr/>
        <p:nvPr/>
      </p:nvGrpSpPr>
      <p:grpSpPr>
        <a:xfrm>
          <a:off x="0" y="0"/>
          <a:ext cx="0" cy="0"/>
          <a:chOff x="0" y="0"/>
          <a:chExt cx="0" cy="0"/>
        </a:xfrm>
      </p:grpSpPr>
      <p:sp>
        <p:nvSpPr>
          <p:cNvPr id="261" name="Google Shape;261;p8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2" name="Google Shape;262;p8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3" name="Google Shape;263;p8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4" name="Google Shape;264;p8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5" name="Google Shape;265;p8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1_タイトル スライド">
  <p:cSld name="1_タイトル スライド">
    <p:spTree>
      <p:nvGrpSpPr>
        <p:cNvPr id="1" name="Shape 266"/>
        <p:cNvGrpSpPr/>
        <p:nvPr/>
      </p:nvGrpSpPr>
      <p:grpSpPr>
        <a:xfrm>
          <a:off x="0" y="0"/>
          <a:ext cx="0" cy="0"/>
          <a:chOff x="0" y="0"/>
          <a:chExt cx="0" cy="0"/>
        </a:xfrm>
      </p:grpSpPr>
      <p:sp>
        <p:nvSpPr>
          <p:cNvPr id="267" name="Google Shape;267;p8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120000"/>
              </a:lnSpc>
              <a:spcBef>
                <a:spcPts val="0"/>
              </a:spcBef>
              <a:spcAft>
                <a:spcPts val="0"/>
              </a:spcAft>
              <a:buSzPts val="1400"/>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8" name="Google Shape;268;p8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120000"/>
              </a:lnSpc>
              <a:spcBef>
                <a:spcPts val="0"/>
              </a:spcBef>
              <a:spcAft>
                <a:spcPts val="0"/>
              </a:spcAft>
              <a:buSzPts val="2400"/>
              <a:buNone/>
              <a:defRPr sz="2400" b="0" i="0">
                <a:latin typeface="Arial"/>
                <a:ea typeface="Arial"/>
                <a:cs typeface="Arial"/>
                <a:sym typeface="Arial"/>
              </a:defRPr>
            </a:lvl1pPr>
            <a:lvl2pPr lvl="1" algn="ctr">
              <a:lnSpc>
                <a:spcPct val="120000"/>
              </a:lnSpc>
              <a:spcBef>
                <a:spcPts val="0"/>
              </a:spcBef>
              <a:spcAft>
                <a:spcPts val="0"/>
              </a:spcAft>
              <a:buSzPts val="2000"/>
              <a:buNone/>
              <a:defRPr sz="2000"/>
            </a:lvl2pPr>
            <a:lvl3pPr lvl="2" algn="ctr">
              <a:lnSpc>
                <a:spcPct val="120000"/>
              </a:lnSpc>
              <a:spcBef>
                <a:spcPts val="0"/>
              </a:spcBef>
              <a:spcAft>
                <a:spcPts val="0"/>
              </a:spcAft>
              <a:buSzPts val="1800"/>
              <a:buNone/>
              <a:defRPr sz="1800"/>
            </a:lvl3pPr>
            <a:lvl4pPr lvl="3" algn="ctr">
              <a:lnSpc>
                <a:spcPct val="120000"/>
              </a:lnSpc>
              <a:spcBef>
                <a:spcPts val="0"/>
              </a:spcBef>
              <a:spcAft>
                <a:spcPts val="0"/>
              </a:spcAft>
              <a:buSzPts val="1600"/>
              <a:buNone/>
              <a:defRPr sz="1600"/>
            </a:lvl4pPr>
            <a:lvl5pPr lvl="4" algn="ctr">
              <a:lnSpc>
                <a:spcPct val="12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269" name="Google Shape;269;p85"/>
          <p:cNvSpPr txBox="1"/>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rgbClr val="888888"/>
                </a:solidFill>
                <a:latin typeface="Arial"/>
                <a:ea typeface="Arial"/>
                <a:cs typeface="Arial"/>
                <a:sym typeface="Arial"/>
              </a:rPr>
              <a:t>‹#›</a:t>
            </a:fld>
            <a:endParaRPr sz="1200" b="0" i="0" u="none" strike="noStrike" cap="none">
              <a:solidFill>
                <a:srgbClr val="888888"/>
              </a:solidFill>
              <a:latin typeface="Arial"/>
              <a:ea typeface="Arial"/>
              <a:cs typeface="Arial"/>
              <a:sym typeface="Arial"/>
            </a:endParaRPr>
          </a:p>
        </p:txBody>
      </p:sp>
      <p:cxnSp>
        <p:nvCxnSpPr>
          <p:cNvPr id="270" name="Google Shape;270;p85"/>
          <p:cNvCxnSpPr/>
          <p:nvPr/>
        </p:nvCxnSpPr>
        <p:spPr>
          <a:xfrm>
            <a:off x="309910" y="-705320"/>
            <a:ext cx="11690959" cy="0"/>
          </a:xfrm>
          <a:prstGeom prst="straightConnector1">
            <a:avLst/>
          </a:prstGeom>
          <a:noFill/>
          <a:ln w="12700" cap="flat" cmpd="sng">
            <a:solidFill>
              <a:srgbClr val="BFBFBF"/>
            </a:solidFill>
            <a:prstDash val="solid"/>
            <a:round/>
            <a:headEnd type="none" w="sm" len="sm"/>
            <a:tailEnd type="none" w="sm" len="sm"/>
          </a:ln>
        </p:spPr>
      </p:cxnSp>
      <p:cxnSp>
        <p:nvCxnSpPr>
          <p:cNvPr id="271" name="Google Shape;271;p85"/>
          <p:cNvCxnSpPr/>
          <p:nvPr/>
        </p:nvCxnSpPr>
        <p:spPr>
          <a:xfrm>
            <a:off x="225427" y="0"/>
            <a:ext cx="0" cy="649979"/>
          </a:xfrm>
          <a:prstGeom prst="straightConnector1">
            <a:avLst/>
          </a:prstGeom>
          <a:noFill/>
          <a:ln w="12700" cap="flat" cmpd="sng">
            <a:solidFill>
              <a:schemeClr val="dk1"/>
            </a:solidFill>
            <a:prstDash val="solid"/>
            <a:miter lim="800000"/>
            <a:headEnd type="none" w="sm" len="sm"/>
            <a:tailEnd type="none" w="sm" len="sm"/>
          </a:ln>
        </p:spPr>
      </p:cxnSp>
      <p:sp>
        <p:nvSpPr>
          <p:cNvPr id="272" name="Google Shape;272;p85"/>
          <p:cNvSpPr txBox="1">
            <a:spLocks noGrp="1"/>
          </p:cNvSpPr>
          <p:nvPr>
            <p:ph type="body" idx="2"/>
          </p:nvPr>
        </p:nvSpPr>
        <p:spPr>
          <a:xfrm>
            <a:off x="415926" y="120111"/>
            <a:ext cx="5157787" cy="322139"/>
          </a:xfrm>
          <a:prstGeom prst="rect">
            <a:avLst/>
          </a:prstGeom>
          <a:noFill/>
          <a:ln>
            <a:noFill/>
          </a:ln>
        </p:spPr>
        <p:txBody>
          <a:bodyPr spcFirstLastPara="1" wrap="square" lIns="0" tIns="0" rIns="0" bIns="0" anchor="ctr" anchorCtr="0">
            <a:spAutoFit/>
          </a:bodyPr>
          <a:lstStyle>
            <a:lvl1pPr marL="457200" lvl="0" indent="-228600" algn="l">
              <a:lnSpc>
                <a:spcPct val="90000"/>
              </a:lnSpc>
              <a:spcBef>
                <a:spcPts val="1000"/>
              </a:spcBef>
              <a:spcAft>
                <a:spcPts val="0"/>
              </a:spcAft>
              <a:buClr>
                <a:schemeClr val="dk1"/>
              </a:buClr>
              <a:buSzPts val="1400"/>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73"/>
        <p:cNvGrpSpPr/>
        <p:nvPr/>
      </p:nvGrpSpPr>
      <p:grpSpPr>
        <a:xfrm>
          <a:off x="0" y="0"/>
          <a:ext cx="0" cy="0"/>
          <a:chOff x="0" y="0"/>
          <a:chExt cx="0" cy="0"/>
        </a:xfrm>
      </p:grpSpPr>
      <p:sp>
        <p:nvSpPr>
          <p:cNvPr id="274" name="Google Shape;274;p8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5" name="Google Shape;275;p8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b="0" i="0">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6" name="Google Shape;276;p8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7" name="Google Shape;277;p8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8" name="Google Shape;278;p8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のみ">
  <p:cSld name="1_タイトルのみ 2">
    <p:spTree>
      <p:nvGrpSpPr>
        <p:cNvPr id="1" name="Shape 34"/>
        <p:cNvGrpSpPr/>
        <p:nvPr/>
      </p:nvGrpSpPr>
      <p:grpSpPr>
        <a:xfrm>
          <a:off x="0" y="0"/>
          <a:ext cx="0" cy="0"/>
          <a:chOff x="0" y="0"/>
          <a:chExt cx="0" cy="0"/>
        </a:xfrm>
      </p:grpSpPr>
      <p:sp>
        <p:nvSpPr>
          <p:cNvPr id="35" name="Google Shape;35;p61"/>
          <p:cNvSpPr txBox="1">
            <a:spLocks noGrp="1"/>
          </p:cNvSpPr>
          <p:nvPr>
            <p:ph type="title"/>
          </p:nvPr>
        </p:nvSpPr>
        <p:spPr>
          <a:xfrm>
            <a:off x="635845" y="591313"/>
            <a:ext cx="10515600" cy="332399"/>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2000"/>
              <a:buFont typeface="Montserrat"/>
              <a:buNone/>
              <a:defRPr sz="2400" b="1"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1"/>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37" name="Google Shape;37;p61"/>
          <p:cNvSpPr txBox="1">
            <a:spLocks noGrp="1"/>
          </p:cNvSpPr>
          <p:nvPr>
            <p:ph type="body" idx="1"/>
          </p:nvPr>
        </p:nvSpPr>
        <p:spPr>
          <a:xfrm>
            <a:off x="321939" y="120111"/>
            <a:ext cx="5157787" cy="322139"/>
          </a:xfrm>
          <a:prstGeom prst="rect">
            <a:avLst/>
          </a:prstGeom>
          <a:noFill/>
          <a:ln>
            <a:noFill/>
          </a:ln>
        </p:spPr>
        <p:txBody>
          <a:bodyPr spcFirstLastPara="1" wrap="square" lIns="0" tIns="0" rIns="0" bIns="0" anchor="ctr" anchorCtr="0">
            <a:noAutofit/>
          </a:bodyPr>
          <a:lstStyle>
            <a:lvl1pPr marL="457200" lvl="0" indent="-228600" algn="l">
              <a:lnSpc>
                <a:spcPct val="90000"/>
              </a:lnSpc>
              <a:spcBef>
                <a:spcPts val="1000"/>
              </a:spcBef>
              <a:spcAft>
                <a:spcPts val="0"/>
              </a:spcAft>
              <a:buClr>
                <a:schemeClr val="dk1"/>
              </a:buClr>
              <a:buSzPts val="1400"/>
              <a:buFont typeface="Arial"/>
              <a:buNone/>
              <a:defRPr sz="1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61"/>
          <p:cNvSpPr txBox="1">
            <a:spLocks noGrp="1"/>
          </p:cNvSpPr>
          <p:nvPr>
            <p:ph type="ftr" idx="11"/>
          </p:nvPr>
        </p:nvSpPr>
        <p:spPr>
          <a:xfrm>
            <a:off x="7896225" y="6356350"/>
            <a:ext cx="41148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8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39" name="Google Shape;39;p61"/>
          <p:cNvCxnSpPr/>
          <p:nvPr/>
        </p:nvCxnSpPr>
        <p:spPr>
          <a:xfrm>
            <a:off x="421072" y="0"/>
            <a:ext cx="0" cy="923712"/>
          </a:xfrm>
          <a:prstGeom prst="straightConnector1">
            <a:avLst/>
          </a:prstGeom>
          <a:noFill/>
          <a:ln w="12700" cap="flat" cmpd="sng">
            <a:solidFill>
              <a:schemeClr val="dk1"/>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40"/>
        <p:cNvGrpSpPr/>
        <p:nvPr/>
      </p:nvGrpSpPr>
      <p:grpSpPr>
        <a:xfrm>
          <a:off x="0" y="0"/>
          <a:ext cx="0" cy="0"/>
          <a:chOff x="0" y="0"/>
          <a:chExt cx="0" cy="0"/>
        </a:xfrm>
      </p:grpSpPr>
      <p:sp>
        <p:nvSpPr>
          <p:cNvPr id="41" name="Google Shape;41;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b="0" i="0">
                <a:solidFill>
                  <a:srgbClr val="888888"/>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3" name="Google Shape;4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46"/>
        <p:cNvGrpSpPr/>
        <p:nvPr/>
      </p:nvGrpSpPr>
      <p:grpSpPr>
        <a:xfrm>
          <a:off x="0" y="0"/>
          <a:ext cx="0" cy="0"/>
          <a:chOff x="0" y="0"/>
          <a:chExt cx="0" cy="0"/>
        </a:xfrm>
      </p:grpSpPr>
      <p:sp>
        <p:nvSpPr>
          <p:cNvPr id="47" name="Google Shape;47;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53"/>
        <p:cNvGrpSpPr/>
        <p:nvPr/>
      </p:nvGrpSpPr>
      <p:grpSpPr>
        <a:xfrm>
          <a:off x="0" y="0"/>
          <a:ext cx="0" cy="0"/>
          <a:chOff x="0" y="0"/>
          <a:chExt cx="0" cy="0"/>
        </a:xfrm>
      </p:grpSpPr>
      <p:sp>
        <p:nvSpPr>
          <p:cNvPr id="54" name="Google Shape;54;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62"/>
        <p:cNvGrpSpPr/>
        <p:nvPr/>
      </p:nvGrpSpPr>
      <p:grpSpPr>
        <a:xfrm>
          <a:off x="0" y="0"/>
          <a:ext cx="0" cy="0"/>
          <a:chOff x="0" y="0"/>
          <a:chExt cx="0" cy="0"/>
        </a:xfrm>
      </p:grpSpPr>
      <p:sp>
        <p:nvSpPr>
          <p:cNvPr id="63" name="Google Shape;63;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66"/>
        <p:cNvGrpSpPr/>
        <p:nvPr/>
      </p:nvGrpSpPr>
      <p:grpSpPr>
        <a:xfrm>
          <a:off x="0" y="0"/>
          <a:ext cx="0" cy="0"/>
          <a:chOff x="0" y="0"/>
          <a:chExt cx="0" cy="0"/>
        </a:xfrm>
      </p:grpSpPr>
      <p:sp>
        <p:nvSpPr>
          <p:cNvPr id="67" name="Google Shape;67;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b="0" i="0">
                <a:latin typeface="Arial"/>
                <a:ea typeface="Arial"/>
                <a:cs typeface="Arial"/>
                <a:sym typeface="Arial"/>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9" name="Google Shape;69;p3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lvl="1"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lvl="2"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lvl="3"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lvl="4"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lvl="5"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lvl="6"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lvl="7"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lvl="8" indent="0" algn="r">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1" name="Google Shape;1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3" name="Google Shape;1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4" name="Google Shape;1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Google Shape;100;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1" name="Google Shape;101;p5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2" name="Google Shape;102;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3" name="Google Shape;103;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4" name="Google Shape;104;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91" name="Google Shape;191;p5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lnSpc>
                <a:spcPct val="12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92" name="Google Shape;192;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93" name="Google Shape;193;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94" name="Google Shape;194;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upport@visitsform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upport@visitsforms.zendesk.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XXXXXXXXXXXX@XXX.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284" name="Google Shape;284;p1"/>
          <p:cNvPicPr preferRelativeResize="0"/>
          <p:nvPr/>
        </p:nvPicPr>
        <p:blipFill rotWithShape="1">
          <a:blip r:embed="rId3">
            <a:alphaModFix/>
          </a:blip>
          <a:srcRect/>
          <a:stretch/>
        </p:blipFill>
        <p:spPr>
          <a:xfrm>
            <a:off x="0" y="0"/>
            <a:ext cx="12191999" cy="6857999"/>
          </a:xfrm>
          <a:prstGeom prst="rect">
            <a:avLst/>
          </a:prstGeom>
          <a:noFill/>
          <a:ln>
            <a:noFill/>
          </a:ln>
        </p:spPr>
      </p:pic>
      <p:sp>
        <p:nvSpPr>
          <p:cNvPr id="285" name="Google Shape;285;p1"/>
          <p:cNvSpPr txBox="1"/>
          <p:nvPr/>
        </p:nvSpPr>
        <p:spPr>
          <a:xfrm>
            <a:off x="5600700" y="-242888"/>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6" name="Google Shape;286;p1"/>
          <p:cNvSpPr txBox="1"/>
          <p:nvPr/>
        </p:nvSpPr>
        <p:spPr>
          <a:xfrm>
            <a:off x="633031" y="3837348"/>
            <a:ext cx="4785636" cy="443198"/>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Clr>
                <a:srgbClr val="000000"/>
              </a:buClr>
              <a:buSzPts val="2400"/>
              <a:buFont typeface="Arial"/>
              <a:buNone/>
            </a:pPr>
            <a:r>
              <a:rPr lang="ja-JP" sz="2400" b="1" i="0" u="none" strike="noStrike" cap="none">
                <a:solidFill>
                  <a:srgbClr val="595959"/>
                </a:solidFill>
                <a:latin typeface="Arial"/>
                <a:ea typeface="Arial"/>
                <a:cs typeface="Arial"/>
                <a:sym typeface="Arial"/>
              </a:rPr>
              <a:t>参加者様向け ご案内資料</a:t>
            </a:r>
            <a:endParaRPr sz="2400" b="1" i="0" u="none" strike="noStrike" cap="none">
              <a:solidFill>
                <a:srgbClr val="595959"/>
              </a:solidFill>
              <a:latin typeface="Arial"/>
              <a:ea typeface="Arial"/>
              <a:cs typeface="Arial"/>
              <a:sym typeface="Arial"/>
            </a:endParaRPr>
          </a:p>
        </p:txBody>
      </p:sp>
      <p:sp>
        <p:nvSpPr>
          <p:cNvPr id="287" name="Google Shape;287;p1"/>
          <p:cNvSpPr txBox="1"/>
          <p:nvPr/>
        </p:nvSpPr>
        <p:spPr>
          <a:xfrm>
            <a:off x="633031" y="5785776"/>
            <a:ext cx="4114800"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ja-JP" sz="1100" b="0" i="0" u="none" strike="noStrike" cap="none">
                <a:solidFill>
                  <a:srgbClr val="595959"/>
                </a:solidFill>
                <a:latin typeface="Arial"/>
                <a:ea typeface="Arial"/>
                <a:cs typeface="Arial"/>
                <a:sym typeface="Arial"/>
              </a:rPr>
              <a:t>© VISITS Technologies  All rights reserved.</a:t>
            </a:r>
            <a:endParaRPr sz="1100" b="0" i="0" u="none" strike="noStrike" cap="none">
              <a:solidFill>
                <a:srgbClr val="595959"/>
              </a:solidFill>
              <a:latin typeface="Arial"/>
              <a:ea typeface="Arial"/>
              <a:cs typeface="Arial"/>
              <a:sym typeface="Arial"/>
            </a:endParaRPr>
          </a:p>
        </p:txBody>
      </p:sp>
      <p:pic>
        <p:nvPicPr>
          <p:cNvPr id="288" name="Google Shape;288;p1" descr="黒い背景に白い文字がある&#10;&#10;低い精度で自動的に生成された説明"/>
          <p:cNvPicPr preferRelativeResize="0"/>
          <p:nvPr/>
        </p:nvPicPr>
        <p:blipFill rotWithShape="1">
          <a:blip r:embed="rId4">
            <a:alphaModFix/>
          </a:blip>
          <a:srcRect/>
          <a:stretch/>
        </p:blipFill>
        <p:spPr>
          <a:xfrm>
            <a:off x="633031" y="3000277"/>
            <a:ext cx="3711721" cy="477085"/>
          </a:xfrm>
          <a:prstGeom prst="rect">
            <a:avLst/>
          </a:prstGeom>
          <a:noFill/>
          <a:ln>
            <a:noFill/>
          </a:ln>
        </p:spPr>
      </p:pic>
      <p:sp>
        <p:nvSpPr>
          <p:cNvPr id="289" name="Google Shape;289;p1"/>
          <p:cNvSpPr/>
          <p:nvPr/>
        </p:nvSpPr>
        <p:spPr>
          <a:xfrm>
            <a:off x="6929234" y="-147766"/>
            <a:ext cx="5845628" cy="2359626"/>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・この資料は、参加者の皆さまにインタビューとレビューの両方に</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ご参加いただく場合の資料としてご用意しております</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・インタビューのみ、レビューのみの開催の場合は、案内の内容が</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異なりますので、当社カスタマーサクセス担当までお問い合わせ</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ください</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・配信前に、【事務局の方へのご案内】など参加者への案内として</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a:t>
            </a:r>
            <a:r>
              <a:rPr lang="ja-JP" sz="1400" b="1" i="0" u="sng" strike="noStrike" cap="none">
                <a:solidFill>
                  <a:srgbClr val="416BCF"/>
                </a:solidFill>
                <a:latin typeface="Arial"/>
                <a:ea typeface="Arial"/>
                <a:cs typeface="Arial"/>
                <a:sym typeface="Arial"/>
              </a:rPr>
              <a:t>不要なコメントやページは削除してください</a:t>
            </a:r>
            <a:endParaRPr sz="1400" b="1" i="0" u="sng" strike="noStrike" cap="none">
              <a:solidFill>
                <a:srgbClr val="416BC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45"/>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 プロジェクト参加の流れ</a:t>
            </a:r>
            <a:endParaRPr/>
          </a:p>
        </p:txBody>
      </p:sp>
      <p:sp>
        <p:nvSpPr>
          <p:cNvPr id="469" name="Google Shape;469;p45"/>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470" name="Google Shape;470;p45"/>
          <p:cNvSpPr/>
          <p:nvPr/>
        </p:nvSpPr>
        <p:spPr>
          <a:xfrm>
            <a:off x="3516086" y="1442193"/>
            <a:ext cx="8091261"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71" name="Google Shape;471;p45"/>
          <p:cNvSpPr/>
          <p:nvPr/>
        </p:nvSpPr>
        <p:spPr>
          <a:xfrm>
            <a:off x="548757" y="1442193"/>
            <a:ext cx="2967329" cy="98953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72" name="Google Shape;472;p45"/>
          <p:cNvSpPr txBox="1"/>
          <p:nvPr/>
        </p:nvSpPr>
        <p:spPr>
          <a:xfrm>
            <a:off x="709343" y="1798459"/>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❶ 参加登録</a:t>
            </a:r>
            <a:endParaRPr sz="2000" b="1" i="0" u="none" strike="noStrike" cap="none">
              <a:solidFill>
                <a:srgbClr val="416BCF"/>
              </a:solidFill>
              <a:latin typeface="Arial"/>
              <a:ea typeface="Arial"/>
              <a:cs typeface="Arial"/>
              <a:sym typeface="Arial"/>
            </a:endParaRPr>
          </a:p>
        </p:txBody>
      </p:sp>
      <p:sp>
        <p:nvSpPr>
          <p:cNvPr id="473" name="Google Shape;473;p45"/>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474" name="Google Shape;474;p45"/>
          <p:cNvSpPr/>
          <p:nvPr/>
        </p:nvSpPr>
        <p:spPr>
          <a:xfrm>
            <a:off x="3516086" y="2631664"/>
            <a:ext cx="8091261"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75" name="Google Shape;475;p45"/>
          <p:cNvSpPr/>
          <p:nvPr/>
        </p:nvSpPr>
        <p:spPr>
          <a:xfrm>
            <a:off x="548757" y="2631664"/>
            <a:ext cx="2967329" cy="98953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76" name="Google Shape;476;p45"/>
          <p:cNvSpPr txBox="1"/>
          <p:nvPr/>
        </p:nvSpPr>
        <p:spPr>
          <a:xfrm>
            <a:off x="709343" y="2987930"/>
            <a:ext cx="2967328"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❷ インタビューに参加</a:t>
            </a:r>
            <a:endParaRPr sz="2000" b="1" i="0" u="none" strike="noStrike" cap="none" dirty="0">
              <a:solidFill>
                <a:srgbClr val="416BCF"/>
              </a:solidFill>
              <a:latin typeface="Arial"/>
              <a:ea typeface="Arial"/>
              <a:cs typeface="Arial"/>
              <a:sym typeface="Arial"/>
            </a:endParaRPr>
          </a:p>
        </p:txBody>
      </p:sp>
      <p:sp>
        <p:nvSpPr>
          <p:cNvPr id="477" name="Google Shape;477;p45"/>
          <p:cNvSpPr/>
          <p:nvPr/>
        </p:nvSpPr>
        <p:spPr>
          <a:xfrm>
            <a:off x="3516086" y="3823735"/>
            <a:ext cx="8091261"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78" name="Google Shape;478;p45"/>
          <p:cNvSpPr/>
          <p:nvPr/>
        </p:nvSpPr>
        <p:spPr>
          <a:xfrm>
            <a:off x="548757" y="3823735"/>
            <a:ext cx="2967329" cy="98953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79" name="Google Shape;479;p45"/>
          <p:cNvSpPr txBox="1"/>
          <p:nvPr/>
        </p:nvSpPr>
        <p:spPr>
          <a:xfrm>
            <a:off x="709343" y="4180001"/>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❸ レビューに参加</a:t>
            </a:r>
            <a:endParaRPr sz="2000" b="1" i="0" u="none" strike="noStrike" cap="none">
              <a:solidFill>
                <a:srgbClr val="416BCF"/>
              </a:solidFill>
              <a:latin typeface="Arial"/>
              <a:ea typeface="Arial"/>
              <a:cs typeface="Arial"/>
              <a:sym typeface="Arial"/>
            </a:endParaRPr>
          </a:p>
        </p:txBody>
      </p:sp>
      <p:sp>
        <p:nvSpPr>
          <p:cNvPr id="480" name="Google Shape;480;p45"/>
          <p:cNvSpPr/>
          <p:nvPr/>
        </p:nvSpPr>
        <p:spPr>
          <a:xfrm>
            <a:off x="3516086" y="5015806"/>
            <a:ext cx="8091261"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81" name="Google Shape;481;p45"/>
          <p:cNvSpPr/>
          <p:nvPr/>
        </p:nvSpPr>
        <p:spPr>
          <a:xfrm>
            <a:off x="548757" y="5015806"/>
            <a:ext cx="2967329" cy="98953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82" name="Google Shape;482;p45"/>
          <p:cNvSpPr txBox="1"/>
          <p:nvPr/>
        </p:nvSpPr>
        <p:spPr>
          <a:xfrm>
            <a:off x="709343" y="5372072"/>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❹ 結果を確認</a:t>
            </a:r>
            <a:endParaRPr sz="2000" b="1" i="0" u="none" strike="noStrike" cap="none">
              <a:solidFill>
                <a:srgbClr val="416BCF"/>
              </a:solidFill>
              <a:latin typeface="Arial"/>
              <a:ea typeface="Arial"/>
              <a:cs typeface="Arial"/>
              <a:sym typeface="Arial"/>
            </a:endParaRPr>
          </a:p>
        </p:txBody>
      </p:sp>
      <p:sp>
        <p:nvSpPr>
          <p:cNvPr id="483" name="Google Shape;483;p45"/>
          <p:cNvSpPr txBox="1"/>
          <p:nvPr/>
        </p:nvSpPr>
        <p:spPr>
          <a:xfrm>
            <a:off x="3676671" y="1798459"/>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・エントリー用URLより、プロジェクトへのエントリーを行ってください</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・エントリー用URL：</a:t>
            </a:r>
            <a:r>
              <a:rPr lang="ja-JP" sz="1600" b="1" i="0" u="sng" strike="noStrike" cap="none">
                <a:solidFill>
                  <a:srgbClr val="416BCF"/>
                </a:solidFill>
                <a:latin typeface="Arial"/>
                <a:ea typeface="Arial"/>
                <a:cs typeface="Arial"/>
                <a:sym typeface="Arial"/>
              </a:rPr>
              <a:t>こちらのリンク先</a:t>
            </a:r>
            <a:r>
              <a:rPr lang="ja-JP" sz="1600" b="1" i="0" u="none" strike="noStrike" cap="none">
                <a:solidFill>
                  <a:srgbClr val="3F3F3F"/>
                </a:solidFill>
                <a:latin typeface="Arial"/>
                <a:ea typeface="Arial"/>
                <a:cs typeface="Arial"/>
                <a:sym typeface="Arial"/>
              </a:rPr>
              <a:t>をクリックしてください</a:t>
            </a:r>
            <a:endParaRPr sz="1600" b="1" i="0" u="none" strike="noStrike" cap="none">
              <a:solidFill>
                <a:srgbClr val="3F3F3F"/>
              </a:solidFill>
              <a:latin typeface="Arial"/>
              <a:ea typeface="Arial"/>
              <a:cs typeface="Arial"/>
              <a:sym typeface="Arial"/>
            </a:endParaRPr>
          </a:p>
        </p:txBody>
      </p:sp>
      <p:sp>
        <p:nvSpPr>
          <p:cNvPr id="484" name="Google Shape;484;p45"/>
          <p:cNvSpPr txBox="1"/>
          <p:nvPr/>
        </p:nvSpPr>
        <p:spPr>
          <a:xfrm>
            <a:off x="3676671" y="2987930"/>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・インタビューセッションが開始されるタイミングでメールが届きます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485" name="Google Shape;485;p45"/>
          <p:cNvSpPr txBox="1"/>
          <p:nvPr/>
        </p:nvSpPr>
        <p:spPr>
          <a:xfrm>
            <a:off x="3676671" y="4180001"/>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486" name="Google Shape;486;p45"/>
          <p:cNvSpPr txBox="1"/>
          <p:nvPr/>
        </p:nvSpPr>
        <p:spPr>
          <a:xfrm>
            <a:off x="3676671" y="5372072"/>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・レビューセッションの回答期間が終了し、結果スコアが算出されると、</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　マイページから結果を確認できるようになります</a:t>
            </a:r>
            <a:endParaRPr sz="1600" b="1" i="0" u="none" strike="noStrike" cap="none">
              <a:solidFill>
                <a:srgbClr val="3F3F3F"/>
              </a:solidFill>
              <a:latin typeface="Arial"/>
              <a:ea typeface="Arial"/>
              <a:cs typeface="Arial"/>
              <a:sym typeface="Arial"/>
            </a:endParaRPr>
          </a:p>
        </p:txBody>
      </p:sp>
      <p:sp>
        <p:nvSpPr>
          <p:cNvPr id="487" name="Google Shape;487;p45"/>
          <p:cNvSpPr/>
          <p:nvPr/>
        </p:nvSpPr>
        <p:spPr>
          <a:xfrm>
            <a:off x="1276009" y="2463744"/>
            <a:ext cx="1512823" cy="14919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88" name="Google Shape;488;p45"/>
          <p:cNvSpPr/>
          <p:nvPr/>
        </p:nvSpPr>
        <p:spPr>
          <a:xfrm>
            <a:off x="1276009" y="3650139"/>
            <a:ext cx="1512823" cy="14919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89" name="Google Shape;489;p45"/>
          <p:cNvSpPr/>
          <p:nvPr/>
        </p:nvSpPr>
        <p:spPr>
          <a:xfrm>
            <a:off x="1276009" y="4845347"/>
            <a:ext cx="1512823" cy="14919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90" name="Google Shape;490;p45"/>
          <p:cNvSpPr/>
          <p:nvPr/>
        </p:nvSpPr>
        <p:spPr>
          <a:xfrm>
            <a:off x="6929234" y="-147766"/>
            <a:ext cx="5845628" cy="138742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dirty="0"/>
          </a:p>
          <a:p>
            <a:pPr marL="0" marR="0" lvl="0" indent="0" algn="l" rtl="0">
              <a:lnSpc>
                <a:spcPct val="100000"/>
              </a:lnSpc>
              <a:spcBef>
                <a:spcPts val="0"/>
              </a:spcBef>
              <a:spcAft>
                <a:spcPts val="0"/>
              </a:spcAft>
              <a:buNone/>
            </a:pPr>
            <a:endParaRPr sz="8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・このページは、</a:t>
            </a:r>
            <a:r>
              <a:rPr lang="ja-JP" sz="1400" b="1" i="0" u="sng" strike="noStrike" cap="none">
                <a:solidFill>
                  <a:srgbClr val="416BCF"/>
                </a:solidFill>
                <a:latin typeface="Arial"/>
                <a:ea typeface="Arial"/>
                <a:cs typeface="Arial"/>
                <a:sym typeface="Arial"/>
              </a:rPr>
              <a:t>パターン</a:t>
            </a:r>
            <a:r>
              <a:rPr lang="en-US" altLang="ja-JP" sz="1400" b="1" i="0" u="sng" strike="noStrike" cap="none" dirty="0">
                <a:solidFill>
                  <a:srgbClr val="416BCF"/>
                </a:solidFill>
                <a:latin typeface="Arial"/>
                <a:ea typeface="Arial"/>
                <a:cs typeface="Arial"/>
                <a:sym typeface="Arial"/>
              </a:rPr>
              <a:t>1</a:t>
            </a:r>
            <a:r>
              <a:rPr lang="ja-JP" sz="1400" b="1" i="0" u="sng" strike="noStrike" cap="none">
                <a:solidFill>
                  <a:srgbClr val="416BCF"/>
                </a:solidFill>
                <a:latin typeface="Arial"/>
                <a:ea typeface="Arial"/>
                <a:cs typeface="Arial"/>
                <a:sym typeface="Arial"/>
              </a:rPr>
              <a:t>の場合に残していただくページ</a:t>
            </a:r>
            <a:r>
              <a:rPr lang="ja-JP" sz="1400" b="1" i="0" u="none" strike="noStrike" cap="none">
                <a:solidFill>
                  <a:srgbClr val="3F3F3F"/>
                </a:solidFill>
                <a:latin typeface="Arial"/>
                <a:ea typeface="Arial"/>
                <a:cs typeface="Arial"/>
                <a:sym typeface="Arial"/>
              </a:rPr>
              <a:t>です</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・このページを使う場合は、「こちらのリンク先」にハイパー</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リンクでエントリー用URLを紐づけてください</a:t>
            </a:r>
            <a:endParaRPr sz="1400" b="1" i="0" u="none" strike="noStrike" cap="none" dirty="0">
              <a:solidFill>
                <a:srgbClr val="3F3F3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46"/>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 プロジェクト参加の流れ</a:t>
            </a:r>
            <a:endParaRPr/>
          </a:p>
        </p:txBody>
      </p:sp>
      <p:sp>
        <p:nvSpPr>
          <p:cNvPr id="497" name="Google Shape;497;p46"/>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498" name="Google Shape;498;p46"/>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499" name="Google Shape;499;p46"/>
          <p:cNvSpPr/>
          <p:nvPr/>
        </p:nvSpPr>
        <p:spPr>
          <a:xfrm>
            <a:off x="3516086" y="1549913"/>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00" name="Google Shape;500;p46"/>
          <p:cNvSpPr/>
          <p:nvPr/>
        </p:nvSpPr>
        <p:spPr>
          <a:xfrm>
            <a:off x="548757" y="1549913"/>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01" name="Google Shape;501;p46"/>
          <p:cNvSpPr/>
          <p:nvPr/>
        </p:nvSpPr>
        <p:spPr>
          <a:xfrm>
            <a:off x="3516086" y="3118063"/>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02" name="Google Shape;502;p46"/>
          <p:cNvSpPr/>
          <p:nvPr/>
        </p:nvSpPr>
        <p:spPr>
          <a:xfrm>
            <a:off x="548757" y="3118063"/>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03" name="Google Shape;503;p46"/>
          <p:cNvSpPr/>
          <p:nvPr/>
        </p:nvSpPr>
        <p:spPr>
          <a:xfrm>
            <a:off x="3516086" y="4734819"/>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04" name="Google Shape;504;p46"/>
          <p:cNvSpPr/>
          <p:nvPr/>
        </p:nvSpPr>
        <p:spPr>
          <a:xfrm>
            <a:off x="548757" y="4734819"/>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05" name="Google Shape;505;p46"/>
          <p:cNvSpPr txBox="1"/>
          <p:nvPr/>
        </p:nvSpPr>
        <p:spPr>
          <a:xfrm>
            <a:off x="3676671" y="1994676"/>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・エントリー用URLより、プロジェクトへのエントリーを行ってください</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・エントリー用URL：</a:t>
            </a:r>
            <a:r>
              <a:rPr lang="ja-JP" sz="1600" b="1" i="0" u="sng" strike="noStrike" cap="none">
                <a:solidFill>
                  <a:srgbClr val="416BCF"/>
                </a:solidFill>
                <a:latin typeface="Arial"/>
                <a:ea typeface="Arial"/>
                <a:cs typeface="Arial"/>
                <a:sym typeface="Arial"/>
              </a:rPr>
              <a:t>こちらのリンク先</a:t>
            </a:r>
            <a:r>
              <a:rPr lang="ja-JP" sz="1600" b="1" i="0" u="none" strike="noStrike" cap="none">
                <a:solidFill>
                  <a:srgbClr val="3F3F3F"/>
                </a:solidFill>
                <a:latin typeface="Arial"/>
                <a:ea typeface="Arial"/>
                <a:cs typeface="Arial"/>
                <a:sym typeface="Arial"/>
              </a:rPr>
              <a:t>をクリックしてください</a:t>
            </a:r>
            <a:endParaRPr sz="1600" b="1" i="0" u="none" strike="noStrike" cap="none">
              <a:solidFill>
                <a:srgbClr val="3F3F3F"/>
              </a:solidFill>
              <a:latin typeface="Arial"/>
              <a:ea typeface="Arial"/>
              <a:cs typeface="Arial"/>
              <a:sym typeface="Arial"/>
            </a:endParaRPr>
          </a:p>
        </p:txBody>
      </p:sp>
      <p:sp>
        <p:nvSpPr>
          <p:cNvPr id="506" name="Google Shape;506;p46"/>
          <p:cNvSpPr txBox="1"/>
          <p:nvPr/>
        </p:nvSpPr>
        <p:spPr>
          <a:xfrm>
            <a:off x="3676671" y="3562826"/>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・インタビューセッションが開始されるタイミングでメールが届きます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507" name="Google Shape;507;p46"/>
          <p:cNvSpPr txBox="1"/>
          <p:nvPr/>
        </p:nvSpPr>
        <p:spPr>
          <a:xfrm>
            <a:off x="3676671" y="5179583"/>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508" name="Google Shape;508;p46"/>
          <p:cNvSpPr/>
          <p:nvPr/>
        </p:nvSpPr>
        <p:spPr>
          <a:xfrm>
            <a:off x="1276009" y="2799227"/>
            <a:ext cx="1512823" cy="198625"/>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09" name="Google Shape;509;p46"/>
          <p:cNvSpPr/>
          <p:nvPr/>
        </p:nvSpPr>
        <p:spPr>
          <a:xfrm>
            <a:off x="1276009" y="4413125"/>
            <a:ext cx="1512823" cy="198625"/>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10" name="Google Shape;510;p46"/>
          <p:cNvSpPr txBox="1"/>
          <p:nvPr/>
        </p:nvSpPr>
        <p:spPr>
          <a:xfrm>
            <a:off x="709343" y="5179583"/>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❸ レビューに参加</a:t>
            </a:r>
            <a:endParaRPr sz="2000" b="1" i="0" u="none" strike="noStrike" cap="none">
              <a:solidFill>
                <a:srgbClr val="416BCF"/>
              </a:solidFill>
              <a:latin typeface="Arial"/>
              <a:ea typeface="Arial"/>
              <a:cs typeface="Arial"/>
              <a:sym typeface="Arial"/>
            </a:endParaRPr>
          </a:p>
        </p:txBody>
      </p:sp>
      <p:sp>
        <p:nvSpPr>
          <p:cNvPr id="511" name="Google Shape;511;p46"/>
          <p:cNvSpPr txBox="1"/>
          <p:nvPr/>
        </p:nvSpPr>
        <p:spPr>
          <a:xfrm>
            <a:off x="709343" y="3561808"/>
            <a:ext cx="2967328"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❷ インタビューに参加</a:t>
            </a:r>
            <a:endParaRPr sz="2000" b="1" i="0" u="none" strike="noStrike" cap="none" dirty="0">
              <a:solidFill>
                <a:srgbClr val="416BCF"/>
              </a:solidFill>
              <a:latin typeface="Arial"/>
              <a:ea typeface="Arial"/>
              <a:cs typeface="Arial"/>
              <a:sym typeface="Arial"/>
            </a:endParaRPr>
          </a:p>
        </p:txBody>
      </p:sp>
      <p:sp>
        <p:nvSpPr>
          <p:cNvPr id="512" name="Google Shape;512;p46"/>
          <p:cNvSpPr txBox="1"/>
          <p:nvPr/>
        </p:nvSpPr>
        <p:spPr>
          <a:xfrm>
            <a:off x="709343" y="1994676"/>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❶ 参加登録</a:t>
            </a:r>
            <a:endParaRPr sz="2000" b="1" i="0" u="none" strike="noStrike" cap="none">
              <a:solidFill>
                <a:srgbClr val="416BCF"/>
              </a:solidFill>
              <a:latin typeface="Arial"/>
              <a:ea typeface="Arial"/>
              <a:cs typeface="Arial"/>
              <a:sym typeface="Arial"/>
            </a:endParaRPr>
          </a:p>
        </p:txBody>
      </p:sp>
      <p:sp>
        <p:nvSpPr>
          <p:cNvPr id="513" name="Google Shape;513;p46"/>
          <p:cNvSpPr/>
          <p:nvPr/>
        </p:nvSpPr>
        <p:spPr>
          <a:xfrm>
            <a:off x="6929234" y="-147766"/>
            <a:ext cx="5845628" cy="138742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dirty="0"/>
          </a:p>
          <a:p>
            <a:pPr marL="0" marR="0" lvl="0" indent="0" algn="l" rtl="0">
              <a:lnSpc>
                <a:spcPct val="100000"/>
              </a:lnSpc>
              <a:spcBef>
                <a:spcPts val="0"/>
              </a:spcBef>
              <a:spcAft>
                <a:spcPts val="0"/>
              </a:spcAft>
              <a:buNone/>
            </a:pPr>
            <a:endParaRPr sz="8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・このページは、</a:t>
            </a:r>
            <a:r>
              <a:rPr lang="ja-JP" sz="1400" b="1" i="0" u="sng" strike="noStrike" cap="none">
                <a:solidFill>
                  <a:srgbClr val="416BCF"/>
                </a:solidFill>
                <a:latin typeface="Arial"/>
                <a:ea typeface="Arial"/>
                <a:cs typeface="Arial"/>
                <a:sym typeface="Arial"/>
              </a:rPr>
              <a:t>パターン</a:t>
            </a:r>
            <a:r>
              <a:rPr lang="en-US" altLang="ja-JP" sz="1400" b="1" i="0" u="sng" strike="noStrike" cap="none" dirty="0">
                <a:solidFill>
                  <a:srgbClr val="416BCF"/>
                </a:solidFill>
                <a:latin typeface="Arial"/>
                <a:ea typeface="Arial"/>
                <a:cs typeface="Arial"/>
                <a:sym typeface="Arial"/>
              </a:rPr>
              <a:t>2</a:t>
            </a:r>
            <a:r>
              <a:rPr lang="ja-JP" sz="1400" b="1" i="0" u="sng" strike="noStrike" cap="none">
                <a:solidFill>
                  <a:srgbClr val="416BCF"/>
                </a:solidFill>
                <a:latin typeface="Arial"/>
                <a:ea typeface="Arial"/>
                <a:cs typeface="Arial"/>
                <a:sym typeface="Arial"/>
              </a:rPr>
              <a:t>の場合に残していただくページ</a:t>
            </a:r>
            <a:r>
              <a:rPr lang="ja-JP" sz="1400" b="1" i="0" u="none" strike="noStrike" cap="none">
                <a:solidFill>
                  <a:srgbClr val="3F3F3F"/>
                </a:solidFill>
                <a:latin typeface="Arial"/>
                <a:ea typeface="Arial"/>
                <a:cs typeface="Arial"/>
                <a:sym typeface="Arial"/>
              </a:rPr>
              <a:t>です</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・このページを使う場合は、「こちらのリンク先」にハイパー</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リンクでエントリー用URLを紐づけてください</a:t>
            </a:r>
            <a:endParaRPr sz="1400" b="1" i="0" u="none" strike="noStrike" cap="none" dirty="0">
              <a:solidFill>
                <a:srgbClr val="3F3F3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47"/>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 プロジェクト参加の流れ</a:t>
            </a:r>
            <a:endParaRPr/>
          </a:p>
        </p:txBody>
      </p:sp>
      <p:sp>
        <p:nvSpPr>
          <p:cNvPr id="520" name="Google Shape;520;p47"/>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521" name="Google Shape;521;p47"/>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522" name="Google Shape;522;p47"/>
          <p:cNvSpPr/>
          <p:nvPr/>
        </p:nvSpPr>
        <p:spPr>
          <a:xfrm>
            <a:off x="3516086" y="1549913"/>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23" name="Google Shape;523;p47"/>
          <p:cNvSpPr/>
          <p:nvPr/>
        </p:nvSpPr>
        <p:spPr>
          <a:xfrm>
            <a:off x="548757" y="1549913"/>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24" name="Google Shape;524;p47"/>
          <p:cNvSpPr txBox="1"/>
          <p:nvPr/>
        </p:nvSpPr>
        <p:spPr>
          <a:xfrm>
            <a:off x="709343" y="1994677"/>
            <a:ext cx="2967327" cy="35432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❶ インタビューに参加</a:t>
            </a:r>
            <a:endParaRPr sz="2000" b="1" i="0" u="none" strike="noStrike" cap="none" dirty="0">
              <a:solidFill>
                <a:srgbClr val="416BCF"/>
              </a:solidFill>
              <a:latin typeface="Arial"/>
              <a:ea typeface="Arial"/>
              <a:cs typeface="Arial"/>
              <a:sym typeface="Arial"/>
            </a:endParaRPr>
          </a:p>
        </p:txBody>
      </p:sp>
      <p:sp>
        <p:nvSpPr>
          <p:cNvPr id="525" name="Google Shape;525;p47"/>
          <p:cNvSpPr/>
          <p:nvPr/>
        </p:nvSpPr>
        <p:spPr>
          <a:xfrm>
            <a:off x="3516086" y="3118063"/>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26" name="Google Shape;526;p47"/>
          <p:cNvSpPr/>
          <p:nvPr/>
        </p:nvSpPr>
        <p:spPr>
          <a:xfrm>
            <a:off x="548757" y="3118063"/>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27" name="Google Shape;527;p47"/>
          <p:cNvSpPr txBox="1"/>
          <p:nvPr/>
        </p:nvSpPr>
        <p:spPr>
          <a:xfrm>
            <a:off x="709343" y="3562827"/>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❷ レビューに参加</a:t>
            </a:r>
            <a:endParaRPr sz="2000" b="1" i="0" u="none" strike="noStrike" cap="none">
              <a:solidFill>
                <a:srgbClr val="416BCF"/>
              </a:solidFill>
              <a:latin typeface="Arial"/>
              <a:ea typeface="Arial"/>
              <a:cs typeface="Arial"/>
              <a:sym typeface="Arial"/>
            </a:endParaRPr>
          </a:p>
        </p:txBody>
      </p:sp>
      <p:sp>
        <p:nvSpPr>
          <p:cNvPr id="528" name="Google Shape;528;p47"/>
          <p:cNvSpPr/>
          <p:nvPr/>
        </p:nvSpPr>
        <p:spPr>
          <a:xfrm>
            <a:off x="3516086" y="4734819"/>
            <a:ext cx="8091261" cy="1166529"/>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29" name="Google Shape;529;p47"/>
          <p:cNvSpPr/>
          <p:nvPr/>
        </p:nvSpPr>
        <p:spPr>
          <a:xfrm>
            <a:off x="548757" y="4734819"/>
            <a:ext cx="2967329" cy="116652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30" name="Google Shape;530;p47"/>
          <p:cNvSpPr txBox="1"/>
          <p:nvPr/>
        </p:nvSpPr>
        <p:spPr>
          <a:xfrm>
            <a:off x="709343" y="5179583"/>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❸ 結果を確認</a:t>
            </a:r>
            <a:endParaRPr sz="2000" b="1" i="0" u="none" strike="noStrike" cap="none">
              <a:solidFill>
                <a:srgbClr val="416BCF"/>
              </a:solidFill>
              <a:latin typeface="Arial"/>
              <a:ea typeface="Arial"/>
              <a:cs typeface="Arial"/>
              <a:sym typeface="Arial"/>
            </a:endParaRPr>
          </a:p>
        </p:txBody>
      </p:sp>
      <p:sp>
        <p:nvSpPr>
          <p:cNvPr id="531" name="Google Shape;531;p47"/>
          <p:cNvSpPr txBox="1"/>
          <p:nvPr/>
        </p:nvSpPr>
        <p:spPr>
          <a:xfrm>
            <a:off x="3676671" y="1994676"/>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・インタビューセッションが開始されるタイミングでメールが届きます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532" name="Google Shape;532;p47"/>
          <p:cNvSpPr txBox="1"/>
          <p:nvPr/>
        </p:nvSpPr>
        <p:spPr>
          <a:xfrm>
            <a:off x="3676671" y="3562826"/>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p:txBody>
      </p:sp>
      <p:sp>
        <p:nvSpPr>
          <p:cNvPr id="533" name="Google Shape;533;p47"/>
          <p:cNvSpPr txBox="1"/>
          <p:nvPr/>
        </p:nvSpPr>
        <p:spPr>
          <a:xfrm>
            <a:off x="3676671" y="5179583"/>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・レビューセッションの回答期間が終了し、結果スコアが算出されると、</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　マイページから結果を確認できるようになります</a:t>
            </a:r>
            <a:endParaRPr sz="1600" b="1" i="0" u="none" strike="noStrike" cap="none">
              <a:solidFill>
                <a:srgbClr val="3F3F3F"/>
              </a:solidFill>
              <a:latin typeface="Arial"/>
              <a:ea typeface="Arial"/>
              <a:cs typeface="Arial"/>
              <a:sym typeface="Arial"/>
            </a:endParaRPr>
          </a:p>
        </p:txBody>
      </p:sp>
      <p:sp>
        <p:nvSpPr>
          <p:cNvPr id="534" name="Google Shape;534;p47"/>
          <p:cNvSpPr/>
          <p:nvPr/>
        </p:nvSpPr>
        <p:spPr>
          <a:xfrm>
            <a:off x="1276009" y="2799227"/>
            <a:ext cx="1512823" cy="198625"/>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35" name="Google Shape;535;p47"/>
          <p:cNvSpPr/>
          <p:nvPr/>
        </p:nvSpPr>
        <p:spPr>
          <a:xfrm>
            <a:off x="1276009" y="4413125"/>
            <a:ext cx="1512823" cy="198625"/>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36" name="Google Shape;536;p47"/>
          <p:cNvSpPr/>
          <p:nvPr/>
        </p:nvSpPr>
        <p:spPr>
          <a:xfrm>
            <a:off x="6929234" y="-147766"/>
            <a:ext cx="5845628" cy="926242"/>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dirty="0"/>
          </a:p>
          <a:p>
            <a:pPr marL="0" marR="0" lvl="0" indent="0" algn="l" rtl="0">
              <a:lnSpc>
                <a:spcPct val="100000"/>
              </a:lnSpc>
              <a:spcBef>
                <a:spcPts val="0"/>
              </a:spcBef>
              <a:spcAft>
                <a:spcPts val="0"/>
              </a:spcAft>
              <a:buNone/>
            </a:pPr>
            <a:endParaRPr sz="8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・このページは、</a:t>
            </a:r>
            <a:r>
              <a:rPr lang="ja-JP" sz="1400" b="1" i="0" u="sng" strike="noStrike" cap="none">
                <a:solidFill>
                  <a:srgbClr val="416BCF"/>
                </a:solidFill>
                <a:latin typeface="Arial"/>
                <a:ea typeface="Arial"/>
                <a:cs typeface="Arial"/>
                <a:sym typeface="Arial"/>
              </a:rPr>
              <a:t>パターン</a:t>
            </a:r>
            <a:r>
              <a:rPr lang="en-US" altLang="ja-JP" sz="1400" b="1" i="0" u="sng" strike="noStrike" cap="none" dirty="0">
                <a:solidFill>
                  <a:srgbClr val="416BCF"/>
                </a:solidFill>
                <a:latin typeface="Arial"/>
                <a:ea typeface="Arial"/>
                <a:cs typeface="Arial"/>
                <a:sym typeface="Arial"/>
              </a:rPr>
              <a:t>3</a:t>
            </a:r>
            <a:r>
              <a:rPr lang="ja-JP" sz="1400" b="1" i="0" u="sng" strike="noStrike" cap="none">
                <a:solidFill>
                  <a:srgbClr val="416BCF"/>
                </a:solidFill>
                <a:latin typeface="Arial"/>
                <a:ea typeface="Arial"/>
                <a:cs typeface="Arial"/>
                <a:sym typeface="Arial"/>
              </a:rPr>
              <a:t>の場合に残していただくページ</a:t>
            </a:r>
            <a:r>
              <a:rPr lang="ja-JP" sz="1400" b="1" i="0" u="none" strike="noStrike" cap="none">
                <a:solidFill>
                  <a:srgbClr val="3F3F3F"/>
                </a:solidFill>
                <a:latin typeface="Arial"/>
                <a:ea typeface="Arial"/>
                <a:cs typeface="Arial"/>
                <a:sym typeface="Arial"/>
              </a:rPr>
              <a:t>です</a:t>
            </a:r>
            <a:endParaRPr sz="1400" b="1" i="0" u="none" strike="noStrike" cap="none" dirty="0">
              <a:solidFill>
                <a:srgbClr val="3F3F3F"/>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48"/>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 プロジェクト参加の流れ</a:t>
            </a:r>
            <a:endParaRPr/>
          </a:p>
        </p:txBody>
      </p:sp>
      <p:sp>
        <p:nvSpPr>
          <p:cNvPr id="543" name="Google Shape;543;p48"/>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544" name="Google Shape;544;p48"/>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545" name="Google Shape;545;p48"/>
          <p:cNvSpPr/>
          <p:nvPr/>
        </p:nvSpPr>
        <p:spPr>
          <a:xfrm>
            <a:off x="3516086" y="1739873"/>
            <a:ext cx="8091261" cy="1585173"/>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46" name="Google Shape;546;p48"/>
          <p:cNvSpPr/>
          <p:nvPr/>
        </p:nvSpPr>
        <p:spPr>
          <a:xfrm>
            <a:off x="548757" y="1739873"/>
            <a:ext cx="2967329" cy="1585173"/>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47" name="Google Shape;547;p48"/>
          <p:cNvSpPr txBox="1"/>
          <p:nvPr/>
        </p:nvSpPr>
        <p:spPr>
          <a:xfrm>
            <a:off x="709343" y="2352353"/>
            <a:ext cx="2967327"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❶ インタビューに参加</a:t>
            </a:r>
            <a:endParaRPr sz="2000" b="1" i="0" u="none" strike="noStrike" cap="none" dirty="0">
              <a:solidFill>
                <a:srgbClr val="416BCF"/>
              </a:solidFill>
              <a:latin typeface="Arial"/>
              <a:ea typeface="Arial"/>
              <a:cs typeface="Arial"/>
              <a:sym typeface="Arial"/>
            </a:endParaRPr>
          </a:p>
        </p:txBody>
      </p:sp>
      <p:sp>
        <p:nvSpPr>
          <p:cNvPr id="548" name="Google Shape;548;p48"/>
          <p:cNvSpPr/>
          <p:nvPr/>
        </p:nvSpPr>
        <p:spPr>
          <a:xfrm>
            <a:off x="3516086" y="4017355"/>
            <a:ext cx="8091261" cy="1585173"/>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549" name="Google Shape;549;p48"/>
          <p:cNvSpPr/>
          <p:nvPr/>
        </p:nvSpPr>
        <p:spPr>
          <a:xfrm>
            <a:off x="548757" y="4017355"/>
            <a:ext cx="2967329" cy="1585173"/>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50" name="Google Shape;550;p48"/>
          <p:cNvSpPr txBox="1"/>
          <p:nvPr/>
        </p:nvSpPr>
        <p:spPr>
          <a:xfrm>
            <a:off x="709343" y="4671441"/>
            <a:ext cx="2806743"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❷ レビューに参加</a:t>
            </a:r>
            <a:endParaRPr sz="2000" b="1" i="0" u="none" strike="noStrike" cap="none">
              <a:solidFill>
                <a:srgbClr val="416BCF"/>
              </a:solidFill>
              <a:latin typeface="Arial"/>
              <a:ea typeface="Arial"/>
              <a:cs typeface="Arial"/>
              <a:sym typeface="Arial"/>
            </a:endParaRPr>
          </a:p>
        </p:txBody>
      </p:sp>
      <p:sp>
        <p:nvSpPr>
          <p:cNvPr id="551" name="Google Shape;551;p48"/>
          <p:cNvSpPr txBox="1"/>
          <p:nvPr/>
        </p:nvSpPr>
        <p:spPr>
          <a:xfrm>
            <a:off x="3676671" y="2352353"/>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・インタビューセッションが開始されるタイミングでメールが届きます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・回答期間：○月○日(○) XX:XX 〜 ○月○日(○) XX:XX</a:t>
            </a:r>
            <a:endParaRPr sz="1600" b="1" i="0" u="none" strike="noStrike" cap="none">
              <a:solidFill>
                <a:srgbClr val="3F3F3F"/>
              </a:solidFill>
              <a:latin typeface="Arial"/>
              <a:ea typeface="Arial"/>
              <a:cs typeface="Arial"/>
              <a:sym typeface="Arial"/>
            </a:endParaRPr>
          </a:p>
        </p:txBody>
      </p:sp>
      <p:sp>
        <p:nvSpPr>
          <p:cNvPr id="552" name="Google Shape;552;p48"/>
          <p:cNvSpPr txBox="1"/>
          <p:nvPr/>
        </p:nvSpPr>
        <p:spPr>
          <a:xfrm>
            <a:off x="3676671" y="4671441"/>
            <a:ext cx="7930675"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600"/>
              <a:buFont typeface="Arial"/>
              <a:buNone/>
            </a:pPr>
            <a:r>
              <a:rPr lang="ja-JP" sz="1600" b="1" i="0" u="none" strike="noStrike" cap="none">
                <a:solidFill>
                  <a:srgbClr val="3F3F3F"/>
                </a:solidFill>
                <a:latin typeface="Arial"/>
                <a:ea typeface="Arial"/>
                <a:cs typeface="Arial"/>
                <a:sym typeface="Arial"/>
              </a:rPr>
              <a:t>・レビューセッションが開始されるタイミングでメールが届きます</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・メールに記載されているURLから、回答期間中に回答を行なってください</a:t>
            </a:r>
            <a:endParaRPr sz="16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・回答期間：○月○日(○) XX:XX 〜 ○月○日(○) XX:XX</a:t>
            </a:r>
            <a:endParaRPr sz="1600" b="1" i="0" u="none" strike="noStrike" cap="none">
              <a:solidFill>
                <a:srgbClr val="3F3F3F"/>
              </a:solidFill>
              <a:latin typeface="Arial"/>
              <a:ea typeface="Arial"/>
              <a:cs typeface="Arial"/>
              <a:sym typeface="Arial"/>
            </a:endParaRPr>
          </a:p>
        </p:txBody>
      </p:sp>
      <p:sp>
        <p:nvSpPr>
          <p:cNvPr id="553" name="Google Shape;553;p48"/>
          <p:cNvSpPr/>
          <p:nvPr/>
        </p:nvSpPr>
        <p:spPr>
          <a:xfrm>
            <a:off x="1276009" y="3523572"/>
            <a:ext cx="1512823" cy="295256"/>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54" name="Google Shape;554;p48"/>
          <p:cNvSpPr/>
          <p:nvPr/>
        </p:nvSpPr>
        <p:spPr>
          <a:xfrm>
            <a:off x="6929234" y="-147766"/>
            <a:ext cx="5845628" cy="138742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dirty="0"/>
          </a:p>
          <a:p>
            <a:pPr marL="0" marR="0" lvl="0" indent="0" algn="l" rtl="0">
              <a:lnSpc>
                <a:spcPct val="100000"/>
              </a:lnSpc>
              <a:spcBef>
                <a:spcPts val="0"/>
              </a:spcBef>
              <a:spcAft>
                <a:spcPts val="0"/>
              </a:spcAft>
              <a:buNone/>
            </a:pPr>
            <a:endParaRPr sz="8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・このページは、</a:t>
            </a:r>
            <a:r>
              <a:rPr lang="ja-JP" sz="1400" b="1" i="0" u="sng" strike="noStrike" cap="none">
                <a:solidFill>
                  <a:srgbClr val="416BCF"/>
                </a:solidFill>
                <a:latin typeface="Arial"/>
                <a:ea typeface="Arial"/>
                <a:cs typeface="Arial"/>
                <a:sym typeface="Arial"/>
              </a:rPr>
              <a:t>パターン</a:t>
            </a:r>
            <a:r>
              <a:rPr lang="en-US" altLang="ja-JP" sz="1400" b="1" i="0" u="sng" strike="noStrike" cap="none" dirty="0">
                <a:solidFill>
                  <a:srgbClr val="416BCF"/>
                </a:solidFill>
                <a:latin typeface="Arial"/>
                <a:ea typeface="Arial"/>
                <a:cs typeface="Arial"/>
                <a:sym typeface="Arial"/>
              </a:rPr>
              <a:t>4</a:t>
            </a:r>
            <a:r>
              <a:rPr lang="ja-JP" sz="1400" b="1" i="0" u="sng" strike="noStrike" cap="none">
                <a:solidFill>
                  <a:srgbClr val="416BCF"/>
                </a:solidFill>
                <a:latin typeface="Arial"/>
                <a:ea typeface="Arial"/>
                <a:cs typeface="Arial"/>
                <a:sym typeface="Arial"/>
              </a:rPr>
              <a:t>の場合に残していただくページ</a:t>
            </a:r>
            <a:r>
              <a:rPr lang="ja-JP" sz="1400" b="1" i="0" u="none" strike="noStrike" cap="none">
                <a:solidFill>
                  <a:srgbClr val="3F3F3F"/>
                </a:solidFill>
                <a:latin typeface="Arial"/>
                <a:ea typeface="Arial"/>
                <a:cs typeface="Arial"/>
                <a:sym typeface="Arial"/>
              </a:rPr>
              <a:t>です</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・このページを使う場合は、インタビューとレビューの実施日程を</a:t>
            </a:r>
            <a:endParaRPr sz="14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記入してください</a:t>
            </a:r>
            <a:endParaRPr sz="1400" b="1" i="0" u="none" strike="noStrike" cap="none" dirty="0">
              <a:solidFill>
                <a:srgbClr val="3F3F3F"/>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49"/>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注意事項</a:t>
            </a:r>
            <a:endParaRPr/>
          </a:p>
        </p:txBody>
      </p:sp>
      <p:sp>
        <p:nvSpPr>
          <p:cNvPr id="561" name="Google Shape;561;p49"/>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562" name="Google Shape;562;p49"/>
          <p:cNvSpPr txBox="1"/>
          <p:nvPr/>
        </p:nvSpPr>
        <p:spPr>
          <a:xfrm>
            <a:off x="753711" y="1455506"/>
            <a:ext cx="11438289" cy="4584332"/>
          </a:xfrm>
          <a:prstGeom prst="rect">
            <a:avLst/>
          </a:prstGeom>
          <a:noFill/>
          <a:ln>
            <a:noFill/>
          </a:ln>
        </p:spPr>
        <p:txBody>
          <a:bodyPr spcFirstLastPara="1" wrap="square" lIns="0" tIns="0" rIns="0" bIns="0" anchor="t" anchorCtr="0">
            <a:spAutoFit/>
          </a:bodyPr>
          <a:lstStyle/>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❶ インタビューとレビューは別日程で実施されますので、</a:t>
            </a:r>
            <a:r>
              <a:rPr lang="ja-JP" sz="2000" b="1" i="0" u="sng" strike="noStrike" cap="none">
                <a:solidFill>
                  <a:srgbClr val="416BCF"/>
                </a:solidFill>
                <a:latin typeface="Arial"/>
                <a:ea typeface="Arial"/>
                <a:cs typeface="Arial"/>
                <a:sym typeface="Arial"/>
              </a:rPr>
              <a:t>必ず両方にご回答ください</a:t>
            </a:r>
            <a:r>
              <a:rPr lang="ja-JP" sz="2000" b="1" i="0" u="none" strike="noStrike" cap="none">
                <a:solidFill>
                  <a:schemeClr val="dk1"/>
                </a:solidFill>
                <a:latin typeface="Arial"/>
                <a:ea typeface="Arial"/>
                <a:cs typeface="Arial"/>
                <a:sym typeface="Arial"/>
              </a:rPr>
              <a:t>。</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❷ インタビュー・レビューともに、</a:t>
            </a:r>
            <a:r>
              <a:rPr lang="ja-JP" sz="2000" b="1" i="0" u="sng" strike="noStrike" cap="none">
                <a:solidFill>
                  <a:srgbClr val="416BCF"/>
                </a:solidFill>
                <a:latin typeface="Arial"/>
                <a:ea typeface="Arial"/>
                <a:cs typeface="Arial"/>
                <a:sym typeface="Arial"/>
              </a:rPr>
              <a:t>必ず「提出」ボタンを押して提出を完了してください</a:t>
            </a:r>
            <a:r>
              <a:rPr lang="ja-JP" sz="2000" b="1" i="0" u="none" strike="noStrike" cap="none">
                <a:solidFill>
                  <a:schemeClr val="dk1"/>
                </a:solidFill>
                <a:latin typeface="Arial"/>
                <a:ea typeface="Arial"/>
                <a:cs typeface="Arial"/>
                <a:sym typeface="Arial"/>
              </a:rPr>
              <a:t>。</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9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　 提出ボタンを押していない場合、ご自身の回答が反映されませんのでご注意ください。</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❸ インタビューで提出した回答は</a:t>
            </a:r>
            <a:r>
              <a:rPr lang="ja-JP" sz="2000" b="1" i="0" u="sng" strike="noStrike" cap="none">
                <a:solidFill>
                  <a:srgbClr val="416BCF"/>
                </a:solidFill>
                <a:latin typeface="Arial"/>
                <a:ea typeface="Arial"/>
                <a:cs typeface="Arial"/>
                <a:sym typeface="Arial"/>
              </a:rPr>
              <a:t>他の参加者に匿名で評価されます</a:t>
            </a:r>
            <a:r>
              <a:rPr lang="ja-JP" sz="2000" b="1" i="0" u="none" strike="noStrike" cap="none">
                <a:solidFill>
                  <a:schemeClr val="dk1"/>
                </a:solidFill>
                <a:latin typeface="Arial"/>
                <a:ea typeface="Arial"/>
                <a:cs typeface="Arial"/>
                <a:sym typeface="Arial"/>
              </a:rPr>
              <a:t>ので、</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9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　 社会通念上不適切な内容や個人が特定されるような内容の記載は控えてください。</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❹ 一度提出した回答も、回答期間中であれば修正（上書きして提出）が可能です。</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36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❺ インタビュー期間になってもメールが届かない場合、迷惑メールボックをご確認ください。</a:t>
            </a:r>
            <a:endParaRPr sz="20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endParaRPr sz="9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000"/>
              <a:buFont typeface="Montserrat"/>
              <a:buNone/>
            </a:pPr>
            <a:r>
              <a:rPr lang="ja-JP" sz="2000" b="1" i="0" u="none" strike="noStrike" cap="none">
                <a:solidFill>
                  <a:schemeClr val="dk1"/>
                </a:solidFill>
                <a:latin typeface="Arial"/>
                <a:ea typeface="Arial"/>
                <a:cs typeface="Arial"/>
                <a:sym typeface="Arial"/>
              </a:rPr>
              <a:t>　 VISITS formsからのメールは </a:t>
            </a:r>
            <a:r>
              <a:rPr lang="ja-JP" sz="2000" b="1" i="0" u="sng" strike="noStrike" cap="none">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support@visitsforms.com</a:t>
            </a:r>
            <a:r>
              <a:rPr lang="ja-JP" sz="2000" b="1" i="0" u="none" strike="noStrike" cap="none">
                <a:solidFill>
                  <a:schemeClr val="dk1"/>
                </a:solidFill>
                <a:latin typeface="Arial"/>
                <a:ea typeface="Arial"/>
                <a:cs typeface="Arial"/>
                <a:sym typeface="Arial"/>
              </a:rPr>
              <a:t> から配信されます。</a:t>
            </a:r>
            <a:endParaRPr sz="2000" b="1" i="0" u="none" strike="noStrike" cap="none">
              <a:solidFill>
                <a:schemeClr val="dk1"/>
              </a:solidFill>
              <a:latin typeface="Arial"/>
              <a:ea typeface="Arial"/>
              <a:cs typeface="Arial"/>
              <a:sym typeface="Arial"/>
            </a:endParaRPr>
          </a:p>
        </p:txBody>
      </p:sp>
      <p:sp>
        <p:nvSpPr>
          <p:cNvPr id="563" name="Google Shape;563;p49"/>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50"/>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お問い合わせ先</a:t>
            </a:r>
            <a:endParaRPr/>
          </a:p>
        </p:txBody>
      </p:sp>
      <p:sp>
        <p:nvSpPr>
          <p:cNvPr id="570" name="Google Shape;570;p50"/>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571" name="Google Shape;571;p50"/>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None/>
            </a:pPr>
            <a:r>
              <a:rPr lang="ja-JP" sz="800" b="0" i="0" u="none" strike="noStrike" cap="none">
                <a:solidFill>
                  <a:schemeClr val="lt1"/>
                </a:solidFill>
                <a:latin typeface="Arial"/>
                <a:ea typeface="Arial"/>
                <a:cs typeface="Arial"/>
                <a:sym typeface="Arial"/>
              </a:rPr>
              <a:t>© VISITS Technologies  All rights reserved.</a:t>
            </a:r>
            <a:endParaRPr sz="800" b="0" i="0" u="none" strike="noStrike" cap="none">
              <a:solidFill>
                <a:schemeClr val="lt1"/>
              </a:solidFill>
              <a:latin typeface="Arial"/>
              <a:ea typeface="Arial"/>
              <a:cs typeface="Arial"/>
              <a:sym typeface="Arial"/>
            </a:endParaRPr>
          </a:p>
        </p:txBody>
      </p:sp>
      <p:sp>
        <p:nvSpPr>
          <p:cNvPr id="572" name="Google Shape;572;p50"/>
          <p:cNvSpPr/>
          <p:nvPr/>
        </p:nvSpPr>
        <p:spPr>
          <a:xfrm>
            <a:off x="1014607" y="3975713"/>
            <a:ext cx="10162785" cy="2090144"/>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73" name="Google Shape;573;p50"/>
          <p:cNvSpPr/>
          <p:nvPr/>
        </p:nvSpPr>
        <p:spPr>
          <a:xfrm>
            <a:off x="1014607" y="1502528"/>
            <a:ext cx="10162785" cy="2090144"/>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574" name="Google Shape;574;p50"/>
          <p:cNvSpPr txBox="1"/>
          <p:nvPr/>
        </p:nvSpPr>
        <p:spPr>
          <a:xfrm>
            <a:off x="1398347" y="4882285"/>
            <a:ext cx="9774661"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2200" b="1" i="0" u="none" strike="noStrike" cap="none">
                <a:solidFill>
                  <a:srgbClr val="3F3F3F"/>
                </a:solidFill>
                <a:latin typeface="Arial"/>
                <a:ea typeface="Arial"/>
                <a:cs typeface="Arial"/>
                <a:sym typeface="Arial"/>
              </a:rPr>
              <a:t>システムの操作方法や不具合など 機能面に関するお問い合わせ先</a:t>
            </a:r>
            <a:endParaRPr sz="22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9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2400" b="1" i="0" u="none" strike="noStrike" cap="none">
                <a:solidFill>
                  <a:srgbClr val="7F7F7F"/>
                </a:solidFill>
                <a:latin typeface="Arial"/>
                <a:ea typeface="Arial"/>
                <a:cs typeface="Arial"/>
                <a:sym typeface="Arial"/>
              </a:rPr>
              <a:t>　 </a:t>
            </a:r>
            <a:r>
              <a:rPr lang="ja-JP" sz="2200" b="1" i="0" u="none" strike="noStrike" cap="none">
                <a:solidFill>
                  <a:srgbClr val="7F7F7F"/>
                </a:solidFill>
                <a:latin typeface="Arial"/>
                <a:ea typeface="Arial"/>
                <a:cs typeface="Arial"/>
                <a:sym typeface="Arial"/>
              </a:rPr>
              <a:t>VISITS forms サポート：</a:t>
            </a:r>
            <a:r>
              <a:rPr lang="ja-JP" sz="2200" b="1" i="0" u="sng" strike="noStrike" cap="none">
                <a:solidFill>
                  <a:srgbClr val="7F7F7F"/>
                </a:solidFill>
                <a:latin typeface="Arial"/>
                <a:ea typeface="Arial"/>
                <a:cs typeface="Arial"/>
                <a:sym typeface="Arial"/>
                <a:hlinkClick r:id="rId3">
                  <a:extLst>
                    <a:ext uri="{A12FA001-AC4F-418D-AE19-62706E023703}">
                      <ahyp:hlinkClr xmlns:ahyp="http://schemas.microsoft.com/office/drawing/2018/hyperlinkcolor" val="tx"/>
                    </a:ext>
                  </a:extLst>
                </a:hlinkClick>
              </a:rPr>
              <a:t>support@visitsforms.zendesk.com</a:t>
            </a:r>
            <a:br>
              <a:rPr lang="ja-JP" sz="2400" b="1" i="0" u="none" strike="noStrike" cap="none">
                <a:solidFill>
                  <a:srgbClr val="7F7F7F"/>
                </a:solidFill>
                <a:latin typeface="Arial"/>
                <a:ea typeface="Arial"/>
                <a:cs typeface="Arial"/>
                <a:sym typeface="Arial"/>
              </a:rPr>
            </a:br>
            <a:endParaRPr sz="500" b="1" i="0" u="none" strike="noStrike" cap="none">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ja-JP" sz="2400" b="1" i="0" u="none" strike="noStrike" cap="none">
                <a:solidFill>
                  <a:srgbClr val="7F7F7F"/>
                </a:solidFill>
                <a:latin typeface="Arial"/>
                <a:ea typeface="Arial"/>
                <a:cs typeface="Arial"/>
                <a:sym typeface="Arial"/>
              </a:rPr>
              <a:t>　 </a:t>
            </a:r>
            <a:r>
              <a:rPr lang="ja-JP" sz="2200" b="1" i="0" u="none" strike="noStrike" cap="none">
                <a:solidFill>
                  <a:srgbClr val="7F7F7F"/>
                </a:solidFill>
                <a:latin typeface="Arial"/>
                <a:ea typeface="Arial"/>
                <a:cs typeface="Arial"/>
                <a:sym typeface="Arial"/>
              </a:rPr>
              <a:t>対応時間：平日10:00〜17:00（祝日・GW・年末年始を除く）</a:t>
            </a:r>
            <a:endParaRPr sz="2400" b="1" i="0" u="none" strike="noStrike" cap="none">
              <a:solidFill>
                <a:srgbClr val="3F3F3F"/>
              </a:solidFill>
              <a:latin typeface="Arial"/>
              <a:ea typeface="Arial"/>
              <a:cs typeface="Arial"/>
              <a:sym typeface="Arial"/>
            </a:endParaRPr>
          </a:p>
        </p:txBody>
      </p:sp>
      <p:sp>
        <p:nvSpPr>
          <p:cNvPr id="575" name="Google Shape;575;p50"/>
          <p:cNvSpPr txBox="1"/>
          <p:nvPr/>
        </p:nvSpPr>
        <p:spPr>
          <a:xfrm>
            <a:off x="1398347" y="2409100"/>
            <a:ext cx="9774661" cy="276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2200" b="1" i="0" u="none" strike="noStrike" cap="none">
                <a:solidFill>
                  <a:srgbClr val="3F3F3F"/>
                </a:solidFill>
                <a:latin typeface="Arial"/>
                <a:ea typeface="Arial"/>
                <a:cs typeface="Arial"/>
                <a:sym typeface="Arial"/>
              </a:rPr>
              <a:t>今回の施策に関する社内問い合わせ先</a:t>
            </a:r>
            <a:endParaRPr sz="22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9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2400" b="1" i="0" u="none" strike="noStrike" cap="none">
                <a:solidFill>
                  <a:srgbClr val="7F7F7F"/>
                </a:solidFill>
                <a:latin typeface="Arial"/>
                <a:ea typeface="Arial"/>
                <a:cs typeface="Arial"/>
                <a:sym typeface="Arial"/>
              </a:rPr>
              <a:t>　 </a:t>
            </a:r>
            <a:r>
              <a:rPr lang="ja-JP" sz="2200" b="1" i="0" u="none" strike="noStrike" cap="none">
                <a:solidFill>
                  <a:srgbClr val="7F7F7F"/>
                </a:solidFill>
                <a:latin typeface="Arial"/>
                <a:ea typeface="Arial"/>
                <a:cs typeface="Arial"/>
                <a:sym typeface="Arial"/>
              </a:rPr>
              <a:t>○○部 ○○課　山田 太郎（内線：XXX-XXXX）</a:t>
            </a:r>
            <a:br>
              <a:rPr lang="ja-JP" sz="2400" b="1" i="0" u="none" strike="noStrike" cap="none">
                <a:solidFill>
                  <a:srgbClr val="7F7F7F"/>
                </a:solidFill>
                <a:latin typeface="Arial"/>
                <a:ea typeface="Arial"/>
                <a:cs typeface="Arial"/>
                <a:sym typeface="Arial"/>
              </a:rPr>
            </a:br>
            <a:endParaRPr sz="500" b="1" i="0" u="none" strike="noStrike" cap="none">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r>
              <a:rPr lang="ja-JP" sz="2400" b="1" i="0" u="none" strike="noStrike" cap="none">
                <a:solidFill>
                  <a:srgbClr val="7F7F7F"/>
                </a:solidFill>
                <a:latin typeface="Arial"/>
                <a:ea typeface="Arial"/>
                <a:cs typeface="Arial"/>
                <a:sym typeface="Arial"/>
              </a:rPr>
              <a:t>　 </a:t>
            </a:r>
            <a:r>
              <a:rPr lang="ja-JP" sz="2200" b="1" i="0" u="none" strike="noStrike" cap="none">
                <a:solidFill>
                  <a:srgbClr val="7F7F7F"/>
                </a:solidFill>
                <a:latin typeface="Arial"/>
                <a:ea typeface="Arial"/>
                <a:cs typeface="Arial"/>
                <a:sym typeface="Arial"/>
              </a:rPr>
              <a:t>メールアドレス：</a:t>
            </a:r>
            <a:r>
              <a:rPr lang="ja-JP" sz="2200" b="1" i="0" u="sng" strike="noStrike" cap="none">
                <a:solidFill>
                  <a:srgbClr val="7F7F7F"/>
                </a:solidFill>
                <a:latin typeface="Arial"/>
                <a:ea typeface="Arial"/>
                <a:cs typeface="Arial"/>
                <a:sym typeface="Arial"/>
                <a:hlinkClick r:id="rId4">
                  <a:extLst>
                    <a:ext uri="{A12FA001-AC4F-418D-AE19-62706E023703}">
                      <ahyp:hlinkClr xmlns:ahyp="http://schemas.microsoft.com/office/drawing/2018/hyperlinkcolor" val="tx"/>
                    </a:ext>
                  </a:extLst>
                </a:hlinkClick>
              </a:rPr>
              <a:t>XXX</a:t>
            </a:r>
            <a:r>
              <a:rPr lang="ja-JP" sz="2400" b="1" i="0" u="sng" strike="noStrike" cap="none">
                <a:solidFill>
                  <a:srgbClr val="7F7F7F"/>
                </a:solidFill>
                <a:latin typeface="Arial"/>
                <a:ea typeface="Arial"/>
                <a:cs typeface="Arial"/>
                <a:sym typeface="Arial"/>
                <a:hlinkClick r:id="rId4">
                  <a:extLst>
                    <a:ext uri="{A12FA001-AC4F-418D-AE19-62706E023703}">
                      <ahyp:hlinkClr xmlns:ahyp="http://schemas.microsoft.com/office/drawing/2018/hyperlinkcolor" val="tx"/>
                    </a:ext>
                  </a:extLst>
                </a:hlinkClick>
              </a:rPr>
              <a:t>XXXXXXXXX@XXX.com</a:t>
            </a:r>
            <a:endParaRPr sz="2400" b="1" i="0" u="none" strike="noStrike" cap="none">
              <a:solidFill>
                <a:srgbClr val="7F7F7F"/>
              </a:solidFill>
              <a:latin typeface="Arial"/>
              <a:ea typeface="Arial"/>
              <a:cs typeface="Arial"/>
              <a:sym typeface="Arial"/>
            </a:endParaRPr>
          </a:p>
        </p:txBody>
      </p:sp>
      <p:sp>
        <p:nvSpPr>
          <p:cNvPr id="576" name="Google Shape;576;p50"/>
          <p:cNvSpPr/>
          <p:nvPr/>
        </p:nvSpPr>
        <p:spPr>
          <a:xfrm>
            <a:off x="6929234" y="-147766"/>
            <a:ext cx="5845628" cy="926242"/>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・社内問い合わせ先を記入してください</a:t>
            </a:r>
            <a:endParaRPr sz="1400" b="1" i="0" u="none" strike="noStrike" cap="none">
              <a:solidFill>
                <a:srgbClr val="3F3F3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pic>
        <p:nvPicPr>
          <p:cNvPr id="581" name="Google Shape;581;p51"/>
          <p:cNvPicPr preferRelativeResize="0"/>
          <p:nvPr/>
        </p:nvPicPr>
        <p:blipFill rotWithShape="1">
          <a:blip r:embed="rId3">
            <a:alphaModFix/>
          </a:blip>
          <a:srcRect/>
          <a:stretch/>
        </p:blipFill>
        <p:spPr>
          <a:xfrm>
            <a:off x="0" y="0"/>
            <a:ext cx="12192000" cy="6857999"/>
          </a:xfrm>
          <a:prstGeom prst="rect">
            <a:avLst/>
          </a:prstGeom>
          <a:noFill/>
          <a:ln>
            <a:noFill/>
          </a:ln>
        </p:spPr>
      </p:pic>
      <p:sp>
        <p:nvSpPr>
          <p:cNvPr id="582" name="Google Shape;582;p51"/>
          <p:cNvSpPr txBox="1"/>
          <p:nvPr/>
        </p:nvSpPr>
        <p:spPr>
          <a:xfrm>
            <a:off x="1340737" y="3020933"/>
            <a:ext cx="10207796" cy="830997"/>
          </a:xfrm>
          <a:prstGeom prst="rect">
            <a:avLst/>
          </a:prstGeom>
          <a:noFill/>
          <a:ln>
            <a:noFill/>
          </a:ln>
        </p:spPr>
        <p:txBody>
          <a:bodyPr spcFirstLastPara="1" wrap="square" lIns="0" tIns="0" rIns="0" bIns="0" anchor="ctr" anchorCtr="0">
            <a:spAutoFit/>
          </a:bodyPr>
          <a:lstStyle/>
          <a:p>
            <a:pPr marL="0" marR="0" lvl="0" indent="0" algn="l" rtl="0">
              <a:lnSpc>
                <a:spcPct val="150000"/>
              </a:lnSpc>
              <a:spcBef>
                <a:spcPts val="0"/>
              </a:spcBef>
              <a:spcAft>
                <a:spcPts val="0"/>
              </a:spcAft>
              <a:buClr>
                <a:srgbClr val="000000"/>
              </a:buClr>
              <a:buSzPts val="2000"/>
              <a:buFont typeface="Montserrat"/>
              <a:buNone/>
            </a:pPr>
            <a:r>
              <a:rPr lang="ja-JP" sz="3600" b="1" i="0" u="none" strike="noStrike" cap="none">
                <a:solidFill>
                  <a:srgbClr val="3F3F3F"/>
                </a:solidFill>
                <a:latin typeface="Arial"/>
                <a:ea typeface="Arial"/>
                <a:cs typeface="Arial"/>
                <a:sym typeface="Arial"/>
              </a:rPr>
              <a:t>今回の設問と評価基準のご説明</a:t>
            </a:r>
            <a:endParaRPr/>
          </a:p>
        </p:txBody>
      </p:sp>
      <p:sp>
        <p:nvSpPr>
          <p:cNvPr id="583" name="Google Shape;583;p51"/>
          <p:cNvSpPr/>
          <p:nvPr/>
        </p:nvSpPr>
        <p:spPr>
          <a:xfrm>
            <a:off x="473958" y="3127291"/>
            <a:ext cx="686775" cy="686775"/>
          </a:xfrm>
          <a:prstGeom prst="ellipse">
            <a:avLst/>
          </a:prstGeom>
          <a:solidFill>
            <a:srgbClr val="416BCF"/>
          </a:solidFill>
          <a:ln>
            <a:noFill/>
          </a:ln>
        </p:spPr>
        <p:txBody>
          <a:bodyPr spcFirstLastPara="1" wrap="square" lIns="0" tIns="36000" rIns="0" bIns="0" anchor="ctr" anchorCtr="0">
            <a:noAutofit/>
          </a:bodyPr>
          <a:lstStyle/>
          <a:p>
            <a:pPr marL="0" marR="0" lvl="0" indent="0" algn="ctr" rtl="0">
              <a:lnSpc>
                <a:spcPct val="100000"/>
              </a:lnSpc>
              <a:spcBef>
                <a:spcPts val="0"/>
              </a:spcBef>
              <a:spcAft>
                <a:spcPts val="0"/>
              </a:spcAft>
              <a:buClr>
                <a:srgbClr val="000000"/>
              </a:buClr>
              <a:buSzPts val="2800"/>
              <a:buFont typeface="Arial"/>
              <a:buNone/>
            </a:pPr>
            <a:r>
              <a:rPr lang="ja-JP" sz="2800" b="1" i="0" u="none" strike="noStrike" cap="none">
                <a:solidFill>
                  <a:srgbClr val="FFFFFF"/>
                </a:solidFill>
                <a:latin typeface="Arial"/>
                <a:ea typeface="Arial"/>
                <a:cs typeface="Arial"/>
                <a:sym typeface="Arial"/>
              </a:rPr>
              <a:t>3</a:t>
            </a:r>
            <a:endParaRPr sz="2800" b="1" i="0" u="none" strike="noStrike" cap="none">
              <a:solidFill>
                <a:srgbClr val="FFFFFF"/>
              </a:solidFill>
              <a:latin typeface="Arial"/>
              <a:ea typeface="Arial"/>
              <a:cs typeface="Arial"/>
              <a:sym typeface="Arial"/>
            </a:endParaRPr>
          </a:p>
        </p:txBody>
      </p:sp>
      <p:sp>
        <p:nvSpPr>
          <p:cNvPr id="584" name="Google Shape;584;p51"/>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585" name="Google Shape;585;p51"/>
          <p:cNvSpPr txBox="1"/>
          <p:nvPr/>
        </p:nvSpPr>
        <p:spPr>
          <a:xfrm>
            <a:off x="441603" y="2429075"/>
            <a:ext cx="6618764" cy="369332"/>
          </a:xfrm>
          <a:prstGeom prst="rect">
            <a:avLst/>
          </a:prstGeom>
          <a:noFill/>
          <a:ln>
            <a:noFill/>
          </a:ln>
        </p:spPr>
        <p:txBody>
          <a:bodyPr spcFirstLastPara="1" wrap="square" lIns="0" tIns="0" rIns="0" bIns="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ja-JP" sz="1600" b="0" i="0" u="none" strike="noStrike" cap="none">
                <a:solidFill>
                  <a:srgbClr val="416BCF"/>
                </a:solidFill>
                <a:latin typeface="Arial"/>
                <a:ea typeface="Arial"/>
                <a:cs typeface="Arial"/>
                <a:sym typeface="Arial"/>
              </a:rPr>
              <a:t>VISITS forms　参加者様向け ご案内資料</a:t>
            </a:r>
            <a:endParaRPr/>
          </a:p>
        </p:txBody>
      </p:sp>
      <p:sp>
        <p:nvSpPr>
          <p:cNvPr id="586" name="Google Shape;586;p51"/>
          <p:cNvSpPr txBox="1"/>
          <p:nvPr/>
        </p:nvSpPr>
        <p:spPr>
          <a:xfrm>
            <a:off x="5104263" y="-518615"/>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87" name="Google Shape;587;p51"/>
          <p:cNvPicPr preferRelativeResize="0"/>
          <p:nvPr/>
        </p:nvPicPr>
        <p:blipFill rotWithShape="1">
          <a:blip r:embed="rId4">
            <a:alphaModFix/>
          </a:blip>
          <a:srcRect l="-3923" t="-33355" r="-3682" b="-37413"/>
          <a:stretch/>
        </p:blipFill>
        <p:spPr>
          <a:xfrm>
            <a:off x="473959" y="6222884"/>
            <a:ext cx="1104790" cy="222366"/>
          </a:xfrm>
          <a:prstGeom prst="rect">
            <a:avLst/>
          </a:prstGeom>
          <a:noFill/>
          <a:ln>
            <a:noFill/>
          </a:ln>
        </p:spPr>
      </p:pic>
      <p:sp>
        <p:nvSpPr>
          <p:cNvPr id="588" name="Google Shape;588;p51"/>
          <p:cNvSpPr txBox="1">
            <a:spLocks noGrp="1"/>
          </p:cNvSpPr>
          <p:nvPr>
            <p:ph type="sldNum" idx="4294967295"/>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16</a:t>
            </a:fld>
            <a:endParaRPr sz="1200" b="0" i="0" u="none" strike="noStrike" cap="none">
              <a:solidFill>
                <a:srgbClr val="888888"/>
              </a:solidFill>
              <a:latin typeface="Arial"/>
              <a:ea typeface="Arial"/>
              <a:cs typeface="Arial"/>
              <a:sym typeface="Arial"/>
            </a:endParaRPr>
          </a:p>
        </p:txBody>
      </p:sp>
      <p:sp>
        <p:nvSpPr>
          <p:cNvPr id="2" name="正方形/長方形 1">
            <a:extLst>
              <a:ext uri="{FF2B5EF4-FFF2-40B4-BE49-F238E27FC236}">
                <a16:creationId xmlns:a16="http://schemas.microsoft.com/office/drawing/2014/main" id="{93B88810-89CF-44F0-789C-DD81F0C0B118}"/>
              </a:ext>
            </a:extLst>
          </p:cNvPr>
          <p:cNvSpPr/>
          <p:nvPr/>
        </p:nvSpPr>
        <p:spPr>
          <a:xfrm>
            <a:off x="6929234" y="-147767"/>
            <a:ext cx="5845628" cy="127504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a:solidFill>
                  <a:schemeClr val="tx1">
                    <a:lumMod val="75000"/>
                    <a:lumOff val="25000"/>
                  </a:schemeClr>
                </a:solidFill>
              </a:rPr>
              <a:t>【</a:t>
            </a:r>
            <a:r>
              <a:rPr kumimoji="1" lang="ja-JP" altLang="en-US" b="1">
                <a:solidFill>
                  <a:schemeClr val="tx1">
                    <a:lumMod val="75000"/>
                    <a:lumOff val="25000"/>
                  </a:schemeClr>
                </a:solidFill>
              </a:rPr>
              <a:t>事務局の方へのご案内</a:t>
            </a:r>
            <a:r>
              <a:rPr kumimoji="1" lang="en-US" altLang="ja-JP" b="1" dirty="0">
                <a:solidFill>
                  <a:schemeClr val="tx1">
                    <a:lumMod val="75000"/>
                    <a:lumOff val="25000"/>
                  </a:schemeClr>
                </a:solidFill>
              </a:rPr>
              <a:t>】</a:t>
            </a:r>
          </a:p>
          <a:p>
            <a:endParaRPr kumimoji="1" lang="en-US" altLang="ja-JP" sz="800" b="1" dirty="0">
              <a:solidFill>
                <a:schemeClr val="tx1">
                  <a:lumMod val="75000"/>
                  <a:lumOff val="25000"/>
                </a:schemeClr>
              </a:solidFill>
            </a:endParaRPr>
          </a:p>
          <a:p>
            <a:r>
              <a:rPr kumimoji="1" lang="en-US" altLang="ja-JP" b="1" dirty="0">
                <a:solidFill>
                  <a:schemeClr val="tx1">
                    <a:lumMod val="75000"/>
                    <a:lumOff val="25000"/>
                  </a:schemeClr>
                </a:solidFill>
              </a:rPr>
              <a:t> </a:t>
            </a:r>
            <a:r>
              <a:rPr kumimoji="1" lang="ja-JP" altLang="en-US" b="1">
                <a:solidFill>
                  <a:schemeClr val="tx1">
                    <a:lumMod val="75000"/>
                    <a:lumOff val="25000"/>
                  </a:schemeClr>
                </a:solidFill>
              </a:rPr>
              <a:t>・このセクション３はメール、口頭、チャット、フォームのはじめに、などで共有される場合は適宜、削除してください</a:t>
            </a:r>
            <a:endParaRPr kumimoji="1" lang="en-US" altLang="ja-JP" b="1" dirty="0">
              <a:solidFill>
                <a:schemeClr val="tx1">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sp>
        <p:nvSpPr>
          <p:cNvPr id="594" name="Google Shape;594;p52"/>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今回の実施目的</a:t>
            </a:r>
            <a:endParaRPr>
              <a:solidFill>
                <a:srgbClr val="3F3F3F"/>
              </a:solidFill>
            </a:endParaRPr>
          </a:p>
        </p:txBody>
      </p:sp>
      <p:sp>
        <p:nvSpPr>
          <p:cNvPr id="595" name="Google Shape;595;p52"/>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今回の設問と評価基準のご説明</a:t>
            </a:r>
            <a:endParaRPr/>
          </a:p>
        </p:txBody>
      </p:sp>
      <p:sp>
        <p:nvSpPr>
          <p:cNvPr id="596" name="Google Shape;596;p52"/>
          <p:cNvSpPr txBox="1">
            <a:spLocks noGrp="1"/>
          </p:cNvSpPr>
          <p:nvPr>
            <p:ph type="sldNum" idx="4294967295"/>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17</a:t>
            </a:fld>
            <a:endParaRPr sz="1200" b="0" i="0" u="none" strike="noStrike" cap="none">
              <a:solidFill>
                <a:srgbClr val="888888"/>
              </a:solidFill>
              <a:latin typeface="Arial"/>
              <a:ea typeface="Arial"/>
              <a:cs typeface="Arial"/>
              <a:sym typeface="Arial"/>
            </a:endParaRPr>
          </a:p>
        </p:txBody>
      </p:sp>
      <p:sp>
        <p:nvSpPr>
          <p:cNvPr id="597" name="Google Shape;597;p52"/>
          <p:cNvSpPr txBox="1"/>
          <p:nvPr/>
        </p:nvSpPr>
        <p:spPr>
          <a:xfrm>
            <a:off x="891398" y="1922893"/>
            <a:ext cx="10649813"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2000" b="1" i="0" u="none" strike="noStrike" cap="none">
                <a:solidFill>
                  <a:srgbClr val="3F3F3F"/>
                </a:solidFill>
                <a:latin typeface="Arial"/>
                <a:ea typeface="Arial"/>
                <a:cs typeface="Arial"/>
                <a:sym typeface="Arial"/>
              </a:rPr>
              <a:t>貴社における今回の実施目的を記入してください</a:t>
            </a:r>
            <a:endParaRPr sz="2000" b="1" i="0" u="none" strike="noStrike" cap="none">
              <a:solidFill>
                <a:srgbClr val="3F3F3F"/>
              </a:solidFill>
              <a:latin typeface="Arial"/>
              <a:ea typeface="Arial"/>
              <a:cs typeface="Arial"/>
              <a:sym typeface="Arial"/>
            </a:endParaRPr>
          </a:p>
        </p:txBody>
      </p:sp>
      <p:sp>
        <p:nvSpPr>
          <p:cNvPr id="598" name="Google Shape;598;p52"/>
          <p:cNvSpPr/>
          <p:nvPr/>
        </p:nvSpPr>
        <p:spPr>
          <a:xfrm>
            <a:off x="6929234" y="-147767"/>
            <a:ext cx="5845628" cy="127504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・貴社における今回の実施目的を記入してください</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・実施目的の案内が不要な場合や、この資料以外で案内する場合は、</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このページは削除してください</a:t>
            </a:r>
            <a:endParaRPr sz="1400" b="1" i="0" u="none" strike="noStrike" cap="none">
              <a:solidFill>
                <a:srgbClr val="3F3F3F"/>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53"/>
          <p:cNvSpPr/>
          <p:nvPr/>
        </p:nvSpPr>
        <p:spPr>
          <a:xfrm>
            <a:off x="838200" y="1470022"/>
            <a:ext cx="10515600" cy="2090144"/>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605" name="Google Shape;605;p53"/>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インタビューセッションでの設問内容</a:t>
            </a:r>
            <a:endParaRPr>
              <a:solidFill>
                <a:srgbClr val="3F3F3F"/>
              </a:solidFill>
            </a:endParaRPr>
          </a:p>
        </p:txBody>
      </p:sp>
      <p:sp>
        <p:nvSpPr>
          <p:cNvPr id="606" name="Google Shape;606;p53"/>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今回の設問と評価基準のご説明</a:t>
            </a:r>
            <a:endParaRPr/>
          </a:p>
        </p:txBody>
      </p:sp>
      <p:sp>
        <p:nvSpPr>
          <p:cNvPr id="607" name="Google Shape;607;p53"/>
          <p:cNvSpPr txBox="1"/>
          <p:nvPr/>
        </p:nvSpPr>
        <p:spPr>
          <a:xfrm>
            <a:off x="997505" y="1597729"/>
            <a:ext cx="10196989" cy="18312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【設問内容】</a:t>
            </a:r>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❶ 貴社での設問内容を記載してください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❷ 貴社での設問内容を記載してください（1問だけの場合は❷❸は削除してください）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❸ 貴社での設問内容を記載してください（2問だけの場合は❸は削除してください）</a:t>
            </a:r>
            <a:endParaRPr sz="1800" b="1" i="0" u="none" strike="noStrike" cap="none">
              <a:solidFill>
                <a:srgbClr val="3F3F3F"/>
              </a:solidFill>
              <a:latin typeface="Arial"/>
              <a:ea typeface="Arial"/>
              <a:cs typeface="Arial"/>
              <a:sym typeface="Arial"/>
            </a:endParaRPr>
          </a:p>
        </p:txBody>
      </p:sp>
      <p:sp>
        <p:nvSpPr>
          <p:cNvPr id="608" name="Google Shape;608;p53"/>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18</a:t>
            </a:fld>
            <a:endParaRPr sz="1200" b="0" i="0" u="none" strike="noStrike" cap="none">
              <a:solidFill>
                <a:srgbClr val="888888"/>
              </a:solidFill>
              <a:latin typeface="Arial"/>
              <a:ea typeface="Arial"/>
              <a:cs typeface="Arial"/>
              <a:sym typeface="Arial"/>
            </a:endParaRPr>
          </a:p>
        </p:txBody>
      </p:sp>
      <p:sp>
        <p:nvSpPr>
          <p:cNvPr id="609" name="Google Shape;609;p53"/>
          <p:cNvSpPr txBox="1"/>
          <p:nvPr/>
        </p:nvSpPr>
        <p:spPr>
          <a:xfrm>
            <a:off x="594836" y="3871045"/>
            <a:ext cx="11209360" cy="233910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【回答にあたってのお願い】</a:t>
            </a:r>
            <a:endParaRPr/>
          </a:p>
          <a:p>
            <a:pPr marL="0" marR="0" lvl="0" indent="0" algn="l" rtl="0">
              <a:lnSpc>
                <a:spcPct val="100000"/>
              </a:lnSpc>
              <a:spcBef>
                <a:spcPts val="0"/>
              </a:spcBef>
              <a:spcAft>
                <a:spcPts val="0"/>
              </a:spcAft>
              <a:buClr>
                <a:srgbClr val="000000"/>
              </a:buClr>
              <a:buSzPts val="1000"/>
              <a:buFont typeface="Arial"/>
              <a:buNone/>
            </a:pPr>
            <a:endParaRPr sz="10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・今回のプロジェクトは、社員の皆さんが有する知見と情報を結集し、より多くの人の納得と共感を</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もとに本質的な変革や改善を実現するためのプロジェクトです。些細な意見でもけっこうですので、</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ぜひ忌憚ない意見やアイデアを回答してください。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10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・VISITS formsで提出された回答の中から重要なものを抽出して前向きな取り組みに繋げるための</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プロジェクトですので、ぜひポジティブな姿勢で意見をご提出いただき、当社の変革・改善への</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ご協力をお願いいたします。 　</a:t>
            </a:r>
            <a:endParaRPr sz="1800" b="1" i="0" u="none" strike="noStrike" cap="none">
              <a:solidFill>
                <a:srgbClr val="3F3F3F"/>
              </a:solidFill>
              <a:latin typeface="Arial"/>
              <a:ea typeface="Arial"/>
              <a:cs typeface="Arial"/>
              <a:sym typeface="Arial"/>
            </a:endParaRPr>
          </a:p>
        </p:txBody>
      </p:sp>
      <p:sp>
        <p:nvSpPr>
          <p:cNvPr id="610" name="Google Shape;610;p53"/>
          <p:cNvSpPr/>
          <p:nvPr/>
        </p:nvSpPr>
        <p:spPr>
          <a:xfrm>
            <a:off x="6929234" y="-147767"/>
            <a:ext cx="5845628" cy="127504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・今回ご実施の設問内容を記載してください</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・ページ下部【回答にあたってのお願い】は、必要に応じて適宜</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追記・修正・削除してください</a:t>
            </a:r>
            <a:endParaRPr sz="1400" b="1" i="0" u="none" strike="noStrike" cap="none">
              <a:solidFill>
                <a:srgbClr val="3F3F3F"/>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sp>
        <p:nvSpPr>
          <p:cNvPr id="616" name="Google Shape;616;p54"/>
          <p:cNvSpPr/>
          <p:nvPr/>
        </p:nvSpPr>
        <p:spPr>
          <a:xfrm>
            <a:off x="838200" y="1470021"/>
            <a:ext cx="10515600" cy="3363235"/>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617" name="Google Shape;617;p54"/>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レビューセッションでの評価基準</a:t>
            </a:r>
            <a:endParaRPr>
              <a:solidFill>
                <a:srgbClr val="3F3F3F"/>
              </a:solidFill>
            </a:endParaRPr>
          </a:p>
        </p:txBody>
      </p:sp>
      <p:sp>
        <p:nvSpPr>
          <p:cNvPr id="618" name="Google Shape;618;p54"/>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今回の設問と評価基準のご説明</a:t>
            </a:r>
            <a:endParaRPr/>
          </a:p>
        </p:txBody>
      </p:sp>
      <p:sp>
        <p:nvSpPr>
          <p:cNvPr id="619" name="Google Shape;619;p54"/>
          <p:cNvSpPr txBox="1"/>
          <p:nvPr/>
        </p:nvSpPr>
        <p:spPr>
          <a:xfrm>
            <a:off x="997505" y="1597729"/>
            <a:ext cx="10196989" cy="30931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【評価基準】</a:t>
            </a:r>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設問❶に対する評価基準</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→貴社での評価基準を記載してください（基準が1つだけの場合は2つ目は削除してください）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→貴社での評価基準を記載してください（基準が3つ以上の場合は追加してください）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設問❷に対する評価基準</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→貴社での評価基準を記載してください（基準が1つだけの場合は2つ目は削除してください）</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  →貴社での評価基準を記載してください（基準が3つ以上の場合は追加してください）</a:t>
            </a:r>
            <a:endParaRPr sz="1800" b="1" i="0" u="none" strike="noStrike" cap="none">
              <a:solidFill>
                <a:srgbClr val="3F3F3F"/>
              </a:solidFill>
              <a:latin typeface="Arial"/>
              <a:ea typeface="Arial"/>
              <a:cs typeface="Arial"/>
              <a:sym typeface="Arial"/>
            </a:endParaRPr>
          </a:p>
        </p:txBody>
      </p:sp>
      <p:sp>
        <p:nvSpPr>
          <p:cNvPr id="620" name="Google Shape;620;p54"/>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19</a:t>
            </a:fld>
            <a:endParaRPr sz="1200" b="0" i="0" u="none" strike="noStrike" cap="none">
              <a:solidFill>
                <a:srgbClr val="888888"/>
              </a:solidFill>
              <a:latin typeface="Arial"/>
              <a:ea typeface="Arial"/>
              <a:cs typeface="Arial"/>
              <a:sym typeface="Arial"/>
            </a:endParaRPr>
          </a:p>
        </p:txBody>
      </p:sp>
      <p:sp>
        <p:nvSpPr>
          <p:cNvPr id="621" name="Google Shape;621;p54"/>
          <p:cNvSpPr txBox="1"/>
          <p:nvPr/>
        </p:nvSpPr>
        <p:spPr>
          <a:xfrm>
            <a:off x="594836" y="5176004"/>
            <a:ext cx="11209360"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800" b="1" i="0" u="none" strike="noStrike" cap="none">
                <a:solidFill>
                  <a:srgbClr val="3F3F3F"/>
                </a:solidFill>
                <a:latin typeface="Arial"/>
                <a:ea typeface="Arial"/>
                <a:cs typeface="Arial"/>
                <a:sym typeface="Arial"/>
              </a:rPr>
              <a:t>【評価にあたってのお願い】</a:t>
            </a:r>
            <a:endParaRPr/>
          </a:p>
          <a:p>
            <a:pPr marL="0" marR="0" lvl="0" indent="0" algn="l" rtl="0">
              <a:lnSpc>
                <a:spcPct val="100000"/>
              </a:lnSpc>
              <a:spcBef>
                <a:spcPts val="0"/>
              </a:spcBef>
              <a:spcAft>
                <a:spcPts val="0"/>
              </a:spcAft>
              <a:buClr>
                <a:srgbClr val="000000"/>
              </a:buClr>
              <a:buSzPts val="1000"/>
              <a:buFont typeface="Arial"/>
              <a:buNone/>
            </a:pPr>
            <a:endParaRPr sz="10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・評価の際は中心化傾向を避け（＝すべて中心点をつけるのは避けてください）、なるべくメリハリを</a:t>
            </a:r>
            <a:endParaRPr sz="1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800" b="1" i="0" u="none" strike="noStrike" cap="none">
                <a:solidFill>
                  <a:srgbClr val="3F3F3F"/>
                </a:solidFill>
                <a:latin typeface="Arial"/>
                <a:ea typeface="Arial"/>
                <a:cs typeface="Arial"/>
                <a:sym typeface="Arial"/>
              </a:rPr>
              <a:t> 　つけた評価を意識してください。</a:t>
            </a:r>
            <a:endParaRPr sz="1800" b="1" i="0" u="none" strike="noStrike" cap="none">
              <a:solidFill>
                <a:srgbClr val="3F3F3F"/>
              </a:solidFill>
              <a:latin typeface="Arial"/>
              <a:ea typeface="Arial"/>
              <a:cs typeface="Arial"/>
              <a:sym typeface="Arial"/>
            </a:endParaRPr>
          </a:p>
        </p:txBody>
      </p:sp>
      <p:sp>
        <p:nvSpPr>
          <p:cNvPr id="622" name="Google Shape;622;p54"/>
          <p:cNvSpPr/>
          <p:nvPr/>
        </p:nvSpPr>
        <p:spPr>
          <a:xfrm>
            <a:off x="6929234" y="-147767"/>
            <a:ext cx="5845628" cy="1275040"/>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・今回ご実施の評価基準を記載してください</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・ページ下部【評価にあたってのお願い】は、必要に応じて適宜</a:t>
            </a:r>
            <a:endParaRPr sz="14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追記・修正・削除してください</a:t>
            </a:r>
            <a:endParaRPr sz="1400" b="1" i="0" u="none" strike="noStrike" cap="none">
              <a:solidFill>
                <a:srgbClr val="3F3F3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7"/>
          <p:cNvSpPr txBox="1"/>
          <p:nvPr/>
        </p:nvSpPr>
        <p:spPr>
          <a:xfrm>
            <a:off x="685410" y="1532066"/>
            <a:ext cx="11038502" cy="440889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100"/>
              <a:buFont typeface="Arial"/>
              <a:buNone/>
            </a:pPr>
            <a:r>
              <a:rPr lang="ja-JP" sz="2100" b="1" i="0" u="none" strike="noStrike" cap="none">
                <a:solidFill>
                  <a:srgbClr val="3F3F3F"/>
                </a:solidFill>
                <a:latin typeface="Arial"/>
                <a:ea typeface="Arial"/>
                <a:cs typeface="Arial"/>
                <a:sym typeface="Arial"/>
              </a:rPr>
              <a:t>❶ この資料</a:t>
            </a:r>
            <a:r>
              <a:rPr lang="ja-JP" sz="2100" b="1" i="0" u="none" strike="noStrike" cap="none">
                <a:solidFill>
                  <a:srgbClr val="404040"/>
                </a:solidFill>
                <a:latin typeface="Arial"/>
                <a:ea typeface="Arial"/>
                <a:cs typeface="Arial"/>
                <a:sym typeface="Arial"/>
              </a:rPr>
              <a:t>は</a:t>
            </a:r>
            <a:r>
              <a:rPr lang="ja-JP" sz="2100" b="1" i="0" u="none" strike="noStrike" cap="none">
                <a:solidFill>
                  <a:srgbClr val="3F3F3F"/>
                </a:solidFill>
                <a:latin typeface="Arial"/>
                <a:ea typeface="Arial"/>
                <a:cs typeface="Arial"/>
                <a:sym typeface="Arial"/>
              </a:rPr>
              <a:t>、VISITS formsを利用して意見やアイデアを収集いただくにあたり、</a:t>
            </a:r>
            <a:endParaRPr sz="2100" b="1" i="0" u="sng" strike="noStrike" cap="none">
              <a:solidFill>
                <a:srgbClr val="416BC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100"/>
              <a:buFont typeface="Arial"/>
              <a:buNone/>
            </a:pPr>
            <a:r>
              <a:rPr lang="ja-JP" sz="2100" b="1" i="0" u="none" strike="noStrike" cap="none">
                <a:solidFill>
                  <a:srgbClr val="416BCF"/>
                </a:solidFill>
                <a:latin typeface="Arial"/>
                <a:ea typeface="Arial"/>
                <a:cs typeface="Arial"/>
                <a:sym typeface="Arial"/>
              </a:rPr>
              <a:t>　 </a:t>
            </a:r>
            <a:r>
              <a:rPr lang="ja-JP" sz="2100" b="1" i="0" u="none" strike="noStrike" cap="none">
                <a:solidFill>
                  <a:srgbClr val="404040"/>
                </a:solidFill>
                <a:latin typeface="Arial"/>
                <a:ea typeface="Arial"/>
                <a:cs typeface="Arial"/>
                <a:sym typeface="Arial"/>
              </a:rPr>
              <a:t>ご参加いただく皆さまに</a:t>
            </a:r>
            <a:r>
              <a:rPr lang="ja-JP" sz="2100" b="1" i="0" u="sng" strike="noStrike" cap="none">
                <a:solidFill>
                  <a:srgbClr val="416BCF"/>
                </a:solidFill>
                <a:latin typeface="Arial"/>
                <a:ea typeface="Arial"/>
                <a:cs typeface="Arial"/>
                <a:sym typeface="Arial"/>
              </a:rPr>
              <a:t>VISITS formsの概要や使い方をお伝えするための資料</a:t>
            </a:r>
            <a:r>
              <a:rPr lang="ja-JP" sz="2100" b="1" i="0" u="none" strike="noStrike" cap="none">
                <a:solidFill>
                  <a:srgbClr val="404040"/>
                </a:solidFill>
                <a:latin typeface="Arial"/>
                <a:ea typeface="Arial"/>
                <a:cs typeface="Arial"/>
                <a:sym typeface="Arial"/>
              </a:rPr>
              <a:t>です</a:t>
            </a:r>
            <a:endParaRPr sz="2100" b="1" i="0" u="none" strike="noStrike" cap="none">
              <a:solidFill>
                <a:srgbClr val="40404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100"/>
              <a:buFont typeface="Arial"/>
              <a:buNone/>
            </a:pPr>
            <a:endParaRPr sz="2100" b="1" i="0" u="none" strike="noStrike" cap="none">
              <a:solidFill>
                <a:srgbClr val="3F3F3F"/>
              </a:solidFill>
              <a:latin typeface="Arial"/>
              <a:ea typeface="Arial"/>
              <a:cs typeface="Arial"/>
              <a:sym typeface="Arial"/>
            </a:endParaRPr>
          </a:p>
          <a:p>
            <a:pPr marL="0" marR="0" lvl="0" indent="0" algn="l" rtl="0">
              <a:lnSpc>
                <a:spcPct val="150000"/>
              </a:lnSpc>
              <a:spcBef>
                <a:spcPts val="0"/>
              </a:spcBef>
              <a:spcAft>
                <a:spcPts val="0"/>
              </a:spcAft>
              <a:buNone/>
            </a:pPr>
            <a:r>
              <a:rPr lang="ja-JP" sz="2100" b="1" i="0" u="none" strike="noStrike" cap="none">
                <a:solidFill>
                  <a:srgbClr val="3F3F3F"/>
                </a:solidFill>
                <a:latin typeface="Arial"/>
                <a:ea typeface="Arial"/>
                <a:cs typeface="Arial"/>
                <a:sym typeface="Arial"/>
              </a:rPr>
              <a:t>❷ </a:t>
            </a:r>
            <a:r>
              <a:rPr lang="ja-JP" sz="2100" b="1" i="0" u="none" strike="noStrike" cap="none">
                <a:solidFill>
                  <a:srgbClr val="404040"/>
                </a:solidFill>
                <a:latin typeface="Arial"/>
                <a:ea typeface="Arial"/>
                <a:cs typeface="Arial"/>
                <a:sym typeface="Arial"/>
              </a:rPr>
              <a:t>VISITS formsは</a:t>
            </a:r>
            <a:r>
              <a:rPr lang="ja-JP" sz="2100" b="1" i="0" u="sng" strike="noStrike" cap="none">
                <a:solidFill>
                  <a:srgbClr val="416BCF"/>
                </a:solidFill>
                <a:latin typeface="Arial"/>
                <a:ea typeface="Arial"/>
                <a:cs typeface="Arial"/>
                <a:sym typeface="Arial"/>
              </a:rPr>
              <a:t>「正解のない問い」に対する複数の意見の中から「最も信頼度の高い</a:t>
            </a:r>
            <a:endParaRPr sz="2100" b="1" i="0" u="sng" strike="noStrike" cap="none">
              <a:solidFill>
                <a:srgbClr val="416BCF"/>
              </a:solidFill>
              <a:latin typeface="Arial"/>
              <a:ea typeface="Arial"/>
              <a:cs typeface="Arial"/>
              <a:sym typeface="Arial"/>
            </a:endParaRPr>
          </a:p>
          <a:p>
            <a:pPr marL="0" marR="0" lvl="0" indent="0" algn="l" rtl="0">
              <a:lnSpc>
                <a:spcPct val="150000"/>
              </a:lnSpc>
              <a:spcBef>
                <a:spcPts val="0"/>
              </a:spcBef>
              <a:spcAft>
                <a:spcPts val="0"/>
              </a:spcAft>
              <a:buNone/>
            </a:pPr>
            <a:r>
              <a:rPr lang="ja-JP" sz="2100" b="1" i="0" u="none" strike="noStrike" cap="none">
                <a:solidFill>
                  <a:srgbClr val="416BCF"/>
                </a:solidFill>
                <a:latin typeface="Arial"/>
                <a:ea typeface="Arial"/>
                <a:cs typeface="Arial"/>
                <a:sym typeface="Arial"/>
              </a:rPr>
              <a:t>　 </a:t>
            </a:r>
            <a:r>
              <a:rPr lang="ja-JP" sz="2100" b="1" i="0" u="sng" strike="noStrike" cap="none">
                <a:solidFill>
                  <a:srgbClr val="416BCF"/>
                </a:solidFill>
                <a:latin typeface="Arial"/>
                <a:ea typeface="Arial"/>
                <a:cs typeface="Arial"/>
                <a:sym typeface="Arial"/>
              </a:rPr>
              <a:t>回答」を抽出する、日米特許技術を使った意見収集ツール</a:t>
            </a:r>
            <a:r>
              <a:rPr lang="ja-JP" sz="2100" b="1" i="0" u="none" strike="noStrike" cap="none">
                <a:solidFill>
                  <a:srgbClr val="3F3F3F"/>
                </a:solidFill>
                <a:latin typeface="Arial"/>
                <a:ea typeface="Arial"/>
                <a:cs typeface="Arial"/>
                <a:sym typeface="Arial"/>
              </a:rPr>
              <a:t>であり、新規事業アイデア</a:t>
            </a:r>
            <a:endParaRPr sz="2100" b="1" i="0" u="none" strike="noStrike" cap="none">
              <a:solidFill>
                <a:srgbClr val="3F3F3F"/>
              </a:solidFill>
              <a:latin typeface="Arial"/>
              <a:ea typeface="Arial"/>
              <a:cs typeface="Arial"/>
              <a:sym typeface="Arial"/>
            </a:endParaRPr>
          </a:p>
          <a:p>
            <a:pPr marL="0" marR="0" lvl="0" indent="0" algn="l" rtl="0">
              <a:lnSpc>
                <a:spcPct val="150000"/>
              </a:lnSpc>
              <a:spcBef>
                <a:spcPts val="0"/>
              </a:spcBef>
              <a:spcAft>
                <a:spcPts val="0"/>
              </a:spcAft>
              <a:buNone/>
            </a:pPr>
            <a:r>
              <a:rPr lang="ja-JP" sz="2100" b="1" i="0" u="none" strike="noStrike" cap="none">
                <a:solidFill>
                  <a:srgbClr val="3F3F3F"/>
                </a:solidFill>
                <a:latin typeface="Arial"/>
                <a:ea typeface="Arial"/>
                <a:cs typeface="Arial"/>
                <a:sym typeface="Arial"/>
              </a:rPr>
              <a:t>　 創出、経営課題の抽出、人材育成ツールなど様々な用途で利用されています</a:t>
            </a:r>
            <a:endParaRPr sz="2100" b="1" i="0" u="none" strike="noStrike" cap="none">
              <a:solidFill>
                <a:srgbClr val="3F3F3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100"/>
              <a:buFont typeface="Arial"/>
              <a:buNone/>
            </a:pPr>
            <a:endParaRPr sz="2100" b="1" i="0" u="none" strike="noStrike" cap="none">
              <a:solidFill>
                <a:srgbClr val="3F3F3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100"/>
              <a:buFont typeface="Arial"/>
              <a:buNone/>
            </a:pPr>
            <a:r>
              <a:rPr lang="ja-JP" sz="2100" b="1" i="0" u="none" strike="noStrike" cap="none">
                <a:solidFill>
                  <a:srgbClr val="3F3F3F"/>
                </a:solidFill>
                <a:latin typeface="Arial"/>
                <a:ea typeface="Arial"/>
                <a:cs typeface="Arial"/>
                <a:sym typeface="Arial"/>
              </a:rPr>
              <a:t>❸ 本資料をご確認いただくとともに、事務局からのご案内もご確認いただいた上で、</a:t>
            </a:r>
            <a:endParaRPr sz="2100" b="1" i="0" u="none" strike="noStrike" cap="none">
              <a:solidFill>
                <a:srgbClr val="3F3F3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100"/>
              <a:buFont typeface="Arial"/>
              <a:buNone/>
            </a:pPr>
            <a:r>
              <a:rPr lang="ja-JP" sz="2100" b="1" i="0" u="none" strike="noStrike" cap="none">
                <a:solidFill>
                  <a:srgbClr val="3F3F3F"/>
                </a:solidFill>
                <a:latin typeface="Arial"/>
                <a:ea typeface="Arial"/>
                <a:cs typeface="Arial"/>
                <a:sym typeface="Arial"/>
              </a:rPr>
              <a:t>　 VISITS formsでのプロジェクトへご参加ください</a:t>
            </a:r>
            <a:endParaRPr sz="2100" b="1" i="0" u="none" strike="noStrike" cap="none">
              <a:solidFill>
                <a:srgbClr val="3F3F3F"/>
              </a:solidFill>
              <a:latin typeface="Arial"/>
              <a:ea typeface="Arial"/>
              <a:cs typeface="Arial"/>
              <a:sym typeface="Arial"/>
            </a:endParaRPr>
          </a:p>
        </p:txBody>
      </p:sp>
      <p:sp>
        <p:nvSpPr>
          <p:cNvPr id="296" name="Google Shape;296;p37"/>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t>はじめに</a:t>
            </a:r>
            <a:endParaRPr/>
          </a:p>
        </p:txBody>
      </p:sp>
      <p:sp>
        <p:nvSpPr>
          <p:cNvPr id="297" name="Google Shape;297;p37"/>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参加者様向け ご案内資料</a:t>
            </a:r>
            <a:endParaRPr/>
          </a:p>
        </p:txBody>
      </p:sp>
      <p:sp>
        <p:nvSpPr>
          <p:cNvPr id="298" name="Google Shape;298;p37"/>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55"/>
          <p:cNvSpPr txBox="1">
            <a:spLocks noGrp="1"/>
          </p:cNvSpPr>
          <p:nvPr>
            <p:ph type="title"/>
          </p:nvPr>
        </p:nvSpPr>
        <p:spPr>
          <a:xfrm>
            <a:off x="635845" y="591313"/>
            <a:ext cx="10515600" cy="3323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endParaRPr/>
          </a:p>
        </p:txBody>
      </p:sp>
      <p:sp>
        <p:nvSpPr>
          <p:cNvPr id="628" name="Google Shape;628;p55"/>
          <p:cNvSpPr txBox="1">
            <a:spLocks noGrp="1"/>
          </p:cNvSpPr>
          <p:nvPr>
            <p:ph type="sldNum" idx="4294967295"/>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20</a:t>
            </a:fld>
            <a:endParaRPr sz="1200" b="0" i="0" u="none" strike="noStrike" cap="none">
              <a:solidFill>
                <a:srgbClr val="888888"/>
              </a:solidFill>
              <a:latin typeface="Arial"/>
              <a:ea typeface="Arial"/>
              <a:cs typeface="Arial"/>
              <a:sym typeface="Arial"/>
            </a:endParaRPr>
          </a:p>
        </p:txBody>
      </p:sp>
      <p:sp>
        <p:nvSpPr>
          <p:cNvPr id="629" name="Google Shape;629;p55"/>
          <p:cNvSpPr txBox="1">
            <a:spLocks noGrp="1"/>
          </p:cNvSpPr>
          <p:nvPr>
            <p:ph type="body" idx="1"/>
          </p:nvPr>
        </p:nvSpPr>
        <p:spPr>
          <a:xfrm>
            <a:off x="321939" y="12011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endParaRPr/>
          </a:p>
        </p:txBody>
      </p:sp>
      <p:sp>
        <p:nvSpPr>
          <p:cNvPr id="630" name="Google Shape;630;p55"/>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grpSp>
        <p:nvGrpSpPr>
          <p:cNvPr id="631" name="Google Shape;631;p55"/>
          <p:cNvGrpSpPr/>
          <p:nvPr/>
        </p:nvGrpSpPr>
        <p:grpSpPr>
          <a:xfrm>
            <a:off x="4970495" y="2583258"/>
            <a:ext cx="2251010" cy="1102261"/>
            <a:chOff x="4970495" y="2517537"/>
            <a:chExt cx="2251010" cy="1102261"/>
          </a:xfrm>
        </p:grpSpPr>
        <p:pic>
          <p:nvPicPr>
            <p:cNvPr id="632" name="Google Shape;632;p55" descr="挿絵 が含まれている画像&#10;&#10;自動的に生成された説明"/>
            <p:cNvPicPr preferRelativeResize="0"/>
            <p:nvPr/>
          </p:nvPicPr>
          <p:blipFill rotWithShape="1">
            <a:blip r:embed="rId3">
              <a:alphaModFix/>
            </a:blip>
            <a:srcRect/>
            <a:stretch/>
          </p:blipFill>
          <p:spPr>
            <a:xfrm>
              <a:off x="4970495" y="3146656"/>
              <a:ext cx="2251010" cy="473142"/>
            </a:xfrm>
            <a:prstGeom prst="rect">
              <a:avLst/>
            </a:prstGeom>
            <a:noFill/>
            <a:ln>
              <a:noFill/>
            </a:ln>
          </p:spPr>
        </p:pic>
        <p:sp>
          <p:nvSpPr>
            <p:cNvPr id="633" name="Google Shape;633;p55"/>
            <p:cNvSpPr txBox="1"/>
            <p:nvPr/>
          </p:nvSpPr>
          <p:spPr>
            <a:xfrm>
              <a:off x="5059501" y="2517537"/>
              <a:ext cx="2072997" cy="369332"/>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ja-JP" sz="1600" b="1" i="0" u="none" strike="noStrike" cap="none">
                  <a:solidFill>
                    <a:srgbClr val="FFFFFF"/>
                  </a:solidFill>
                  <a:latin typeface="Arial"/>
                  <a:ea typeface="Arial"/>
                  <a:cs typeface="Arial"/>
                  <a:sym typeface="Arial"/>
                </a:rPr>
                <a:t>Presented by</a:t>
              </a:r>
              <a:endParaRPr sz="1600" b="1" i="0" u="none" strike="noStrike" cap="none">
                <a:solidFill>
                  <a:srgbClr val="FFFFFF"/>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pic>
        <p:nvPicPr>
          <p:cNvPr id="303" name="Google Shape;303;p38"/>
          <p:cNvPicPr preferRelativeResize="0"/>
          <p:nvPr/>
        </p:nvPicPr>
        <p:blipFill rotWithShape="1">
          <a:blip r:embed="rId3">
            <a:alphaModFix/>
          </a:blip>
          <a:srcRect/>
          <a:stretch/>
        </p:blipFill>
        <p:spPr>
          <a:xfrm>
            <a:off x="0" y="0"/>
            <a:ext cx="12192000" cy="6857999"/>
          </a:xfrm>
          <a:prstGeom prst="rect">
            <a:avLst/>
          </a:prstGeom>
          <a:noFill/>
          <a:ln>
            <a:noFill/>
          </a:ln>
        </p:spPr>
      </p:pic>
      <p:sp>
        <p:nvSpPr>
          <p:cNvPr id="304" name="Google Shape;304;p38"/>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3</a:t>
            </a:fld>
            <a:endParaRPr sz="1200" b="0" i="0" u="none" strike="noStrike" cap="none">
              <a:solidFill>
                <a:srgbClr val="888888"/>
              </a:solidFill>
              <a:latin typeface="Arial"/>
              <a:ea typeface="Arial"/>
              <a:cs typeface="Arial"/>
              <a:sym typeface="Arial"/>
            </a:endParaRPr>
          </a:p>
        </p:txBody>
      </p:sp>
      <p:sp>
        <p:nvSpPr>
          <p:cNvPr id="305" name="Google Shape;305;p38"/>
          <p:cNvSpPr txBox="1"/>
          <p:nvPr/>
        </p:nvSpPr>
        <p:spPr>
          <a:xfrm>
            <a:off x="1085050" y="2243279"/>
            <a:ext cx="7267125" cy="430887"/>
          </a:xfrm>
          <a:prstGeom prst="rect">
            <a:avLst/>
          </a:prstGeom>
          <a:noFill/>
          <a:ln>
            <a:noFill/>
          </a:ln>
        </p:spPr>
        <p:txBody>
          <a:bodyPr spcFirstLastPara="1" wrap="square" lIns="0" tIns="0" rIns="0" bIns="0" anchor="ctr" anchorCtr="0">
            <a:spAutoFit/>
          </a:bodyPr>
          <a:lstStyle/>
          <a:p>
            <a:pPr marL="0" marR="0" lvl="0" indent="0" algn="l" rtl="0">
              <a:lnSpc>
                <a:spcPct val="150000"/>
              </a:lnSpc>
              <a:spcBef>
                <a:spcPts val="0"/>
              </a:spcBef>
              <a:spcAft>
                <a:spcPts val="0"/>
              </a:spcAft>
              <a:buClr>
                <a:srgbClr val="000000"/>
              </a:buClr>
              <a:buSzPts val="2000"/>
              <a:buFont typeface="Montserrat"/>
              <a:buNone/>
            </a:pPr>
            <a:r>
              <a:rPr lang="ja-JP" sz="2800" b="0" i="0" u="none" strike="noStrike" cap="none" baseline="30000">
                <a:solidFill>
                  <a:srgbClr val="262626"/>
                </a:solidFill>
                <a:latin typeface="Arial"/>
                <a:ea typeface="Arial"/>
                <a:cs typeface="Arial"/>
                <a:sym typeface="Arial"/>
              </a:rPr>
              <a:t>目次</a:t>
            </a:r>
            <a:endParaRPr sz="4000" b="0" i="0" u="none" strike="noStrike" cap="none" baseline="30000">
              <a:solidFill>
                <a:srgbClr val="262626"/>
              </a:solidFill>
              <a:latin typeface="Arial"/>
              <a:ea typeface="Arial"/>
              <a:cs typeface="Arial"/>
              <a:sym typeface="Arial"/>
            </a:endParaRPr>
          </a:p>
        </p:txBody>
      </p:sp>
      <p:sp>
        <p:nvSpPr>
          <p:cNvPr id="306" name="Google Shape;306;p38"/>
          <p:cNvSpPr txBox="1"/>
          <p:nvPr/>
        </p:nvSpPr>
        <p:spPr>
          <a:xfrm>
            <a:off x="1085050" y="2729598"/>
            <a:ext cx="9453995" cy="2215991"/>
          </a:xfrm>
          <a:prstGeom prst="rect">
            <a:avLst/>
          </a:prstGeom>
          <a:noFill/>
          <a:ln>
            <a:noFill/>
          </a:ln>
        </p:spPr>
        <p:txBody>
          <a:bodyPr spcFirstLastPara="1" wrap="square" lIns="0" tIns="0" rIns="0" bIns="0" anchor="t" anchorCtr="0">
            <a:spAutoFit/>
          </a:bodyPr>
          <a:lstStyle/>
          <a:p>
            <a:pPr marL="7116763" marR="0" lvl="0" indent="-7116763" algn="l" rtl="0">
              <a:lnSpc>
                <a:spcPct val="200000"/>
              </a:lnSpc>
              <a:spcBef>
                <a:spcPts val="0"/>
              </a:spcBef>
              <a:spcAft>
                <a:spcPts val="0"/>
              </a:spcAft>
              <a:buClr>
                <a:srgbClr val="000000"/>
              </a:buClr>
              <a:buSzPts val="2000"/>
              <a:buFont typeface="Montserrat"/>
              <a:buNone/>
            </a:pPr>
            <a:r>
              <a:rPr lang="ja-JP" sz="2400" b="1" i="0" u="none" strike="noStrike" cap="none">
                <a:solidFill>
                  <a:srgbClr val="416BCF"/>
                </a:solidFill>
                <a:latin typeface="Arial"/>
                <a:ea typeface="Arial"/>
                <a:cs typeface="Arial"/>
                <a:sym typeface="Arial"/>
              </a:rPr>
              <a:t>❶ </a:t>
            </a:r>
            <a:r>
              <a:rPr lang="ja-JP" sz="2400" b="1" i="0" u="none" strike="noStrike" cap="none">
                <a:solidFill>
                  <a:srgbClr val="3F3F3F"/>
                </a:solidFill>
                <a:latin typeface="Arial"/>
                <a:ea typeface="Arial"/>
                <a:cs typeface="Arial"/>
                <a:sym typeface="Arial"/>
              </a:rPr>
              <a:t>VISITS formsとは </a:t>
            </a:r>
            <a:r>
              <a:rPr lang="ja-JP" sz="2400" i="0" strike="noStrike" cap="none" baseline="30000">
                <a:solidFill>
                  <a:srgbClr val="3F3F3F"/>
                </a:solidFill>
                <a:latin typeface="Arial"/>
                <a:ea typeface="Arial"/>
                <a:cs typeface="Arial"/>
                <a:sym typeface="Arial"/>
              </a:rPr>
              <a:t>	</a:t>
            </a:r>
            <a:r>
              <a:rPr lang="ja-JP" sz="2400" b="1" i="0" u="none" strike="noStrike" cap="none">
                <a:solidFill>
                  <a:srgbClr val="3F3F3F"/>
                </a:solidFill>
                <a:latin typeface="Arial"/>
                <a:ea typeface="Arial"/>
                <a:cs typeface="Arial"/>
                <a:sym typeface="Arial"/>
              </a:rPr>
              <a:t> 4</a:t>
            </a:r>
            <a:endParaRPr sz="2400" b="1" i="0" u="none" strike="noStrike" cap="none" dirty="0">
              <a:solidFill>
                <a:srgbClr val="416BCF"/>
              </a:solidFill>
              <a:latin typeface="Arial"/>
              <a:ea typeface="Arial"/>
              <a:cs typeface="Arial"/>
              <a:sym typeface="Arial"/>
            </a:endParaRPr>
          </a:p>
          <a:p>
            <a:pPr marL="7116763" marR="0" lvl="0" indent="-7116763" algn="l" rtl="0">
              <a:lnSpc>
                <a:spcPct val="200000"/>
              </a:lnSpc>
              <a:spcBef>
                <a:spcPts val="0"/>
              </a:spcBef>
              <a:spcAft>
                <a:spcPts val="0"/>
              </a:spcAft>
              <a:buClr>
                <a:srgbClr val="000000"/>
              </a:buClr>
              <a:buSzPts val="2000"/>
              <a:buFont typeface="Montserrat"/>
              <a:buNone/>
            </a:pPr>
            <a:r>
              <a:rPr lang="ja-JP" sz="2400" b="1" i="0" u="none" strike="noStrike" cap="none">
                <a:solidFill>
                  <a:srgbClr val="416BCF"/>
                </a:solidFill>
                <a:latin typeface="Arial"/>
                <a:ea typeface="Arial"/>
                <a:cs typeface="Arial"/>
                <a:sym typeface="Arial"/>
              </a:rPr>
              <a:t>❷ </a:t>
            </a:r>
            <a:r>
              <a:rPr lang="ja-JP" sz="2400" b="1" i="0" u="none" strike="noStrike" cap="none">
                <a:solidFill>
                  <a:srgbClr val="3F3F3F"/>
                </a:solidFill>
                <a:latin typeface="Arial"/>
                <a:ea typeface="Arial"/>
                <a:cs typeface="Arial"/>
                <a:sym typeface="Arial"/>
              </a:rPr>
              <a:t>VISITS formsご利用の流れ </a:t>
            </a:r>
            <a:r>
              <a:rPr lang="ja-JP" sz="2400" i="0" strike="noStrike" cap="none" baseline="30000">
                <a:solidFill>
                  <a:srgbClr val="3F3F3F"/>
                </a:solidFill>
                <a:latin typeface="Arial"/>
                <a:ea typeface="Arial"/>
                <a:cs typeface="Arial"/>
                <a:sym typeface="Arial"/>
              </a:rPr>
              <a:t>	</a:t>
            </a:r>
            <a:r>
              <a:rPr lang="ja-JP" sz="2400" b="1" i="0" u="none" strike="noStrike" cap="none">
                <a:solidFill>
                  <a:srgbClr val="3F3F3F"/>
                </a:solidFill>
                <a:latin typeface="Arial"/>
                <a:ea typeface="Arial"/>
                <a:cs typeface="Arial"/>
                <a:sym typeface="Arial"/>
              </a:rPr>
              <a:t> 7</a:t>
            </a:r>
            <a:endParaRPr sz="2400" b="1" i="0" u="none" strike="noStrike" cap="none" dirty="0">
              <a:solidFill>
                <a:srgbClr val="3F3F3F"/>
              </a:solidFill>
              <a:latin typeface="Arial"/>
              <a:ea typeface="Arial"/>
              <a:cs typeface="Arial"/>
              <a:sym typeface="Arial"/>
            </a:endParaRPr>
          </a:p>
          <a:p>
            <a:pPr marL="7116763" marR="0" lvl="0" indent="-7116763" algn="l" rtl="0">
              <a:lnSpc>
                <a:spcPct val="200000"/>
              </a:lnSpc>
              <a:spcBef>
                <a:spcPts val="0"/>
              </a:spcBef>
              <a:spcAft>
                <a:spcPts val="0"/>
              </a:spcAft>
              <a:buClr>
                <a:srgbClr val="000000"/>
              </a:buClr>
              <a:buSzPts val="2000"/>
              <a:buFont typeface="Montserrat"/>
              <a:buNone/>
            </a:pPr>
            <a:r>
              <a:rPr lang="ja-JP" sz="2400" b="1" i="0" u="none" strike="noStrike" cap="none">
                <a:solidFill>
                  <a:srgbClr val="416BCF"/>
                </a:solidFill>
                <a:latin typeface="Arial"/>
                <a:ea typeface="Arial"/>
                <a:cs typeface="Arial"/>
                <a:sym typeface="Arial"/>
              </a:rPr>
              <a:t>❸ </a:t>
            </a:r>
            <a:r>
              <a:rPr lang="ja-JP" sz="2400" b="1" i="0" u="none" strike="noStrike" cap="none">
                <a:solidFill>
                  <a:srgbClr val="3F3F3F"/>
                </a:solidFill>
                <a:latin typeface="Arial"/>
                <a:ea typeface="Arial"/>
                <a:cs typeface="Arial"/>
                <a:sym typeface="Arial"/>
              </a:rPr>
              <a:t>今回の設問と評価基準のご説明 </a:t>
            </a:r>
            <a:r>
              <a:rPr lang="ja-JP" sz="2400" i="0" strike="noStrike" cap="none" baseline="30000">
                <a:solidFill>
                  <a:srgbClr val="3F3F3F"/>
                </a:solidFill>
                <a:latin typeface="Arial"/>
                <a:ea typeface="Arial"/>
                <a:cs typeface="Arial"/>
                <a:sym typeface="Arial"/>
              </a:rPr>
              <a:t>	</a:t>
            </a:r>
            <a:r>
              <a:rPr lang="ja-JP" sz="2400" b="1" i="0" u="none" strike="noStrike" cap="none">
                <a:solidFill>
                  <a:srgbClr val="3F3F3F"/>
                </a:solidFill>
                <a:latin typeface="Arial"/>
                <a:ea typeface="Arial"/>
                <a:cs typeface="Arial"/>
                <a:sym typeface="Arial"/>
              </a:rPr>
              <a:t> 12</a:t>
            </a:r>
            <a:endParaRPr sz="2400" b="1" i="0" u="none" strike="noStrike" cap="none" dirty="0">
              <a:solidFill>
                <a:srgbClr val="416BCF"/>
              </a:solidFill>
              <a:latin typeface="Arial"/>
              <a:ea typeface="Arial"/>
              <a:cs typeface="Arial"/>
              <a:sym typeface="Arial"/>
            </a:endParaRPr>
          </a:p>
        </p:txBody>
      </p:sp>
      <p:sp>
        <p:nvSpPr>
          <p:cNvPr id="307" name="Google Shape;307;p38"/>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pic>
        <p:nvPicPr>
          <p:cNvPr id="308" name="Google Shape;308;p38" descr="黒い背景に白い文字がある&#10;&#10;低い精度で自動的に生成された説明"/>
          <p:cNvPicPr preferRelativeResize="0"/>
          <p:nvPr/>
        </p:nvPicPr>
        <p:blipFill rotWithShape="1">
          <a:blip r:embed="rId4">
            <a:alphaModFix/>
          </a:blip>
          <a:srcRect/>
          <a:stretch/>
        </p:blipFill>
        <p:spPr>
          <a:xfrm>
            <a:off x="1085050" y="1662675"/>
            <a:ext cx="2535156" cy="325855"/>
          </a:xfrm>
          <a:prstGeom prst="rect">
            <a:avLst/>
          </a:prstGeom>
          <a:noFill/>
          <a:ln>
            <a:noFill/>
          </a:ln>
        </p:spPr>
      </p:pic>
      <p:sp>
        <p:nvSpPr>
          <p:cNvPr id="309" name="Google Shape;309;p38"/>
          <p:cNvSpPr txBox="1"/>
          <p:nvPr/>
        </p:nvSpPr>
        <p:spPr>
          <a:xfrm>
            <a:off x="4088487" y="1741434"/>
            <a:ext cx="6074844" cy="295466"/>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Clr>
                <a:srgbClr val="000000"/>
              </a:buClr>
              <a:buSzPts val="1600"/>
              <a:buFont typeface="Arial"/>
              <a:buNone/>
            </a:pPr>
            <a:r>
              <a:rPr lang="ja-JP" sz="1600" b="0" i="0" u="none" strike="noStrike" cap="none">
                <a:solidFill>
                  <a:srgbClr val="595959"/>
                </a:solidFill>
                <a:latin typeface="Arial"/>
                <a:ea typeface="Arial"/>
                <a:cs typeface="Arial"/>
                <a:sym typeface="Arial"/>
              </a:rPr>
              <a:t>参加者様向け ご案内資料</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pic>
        <p:nvPicPr>
          <p:cNvPr id="314" name="Google Shape;314;p39"/>
          <p:cNvPicPr preferRelativeResize="0"/>
          <p:nvPr/>
        </p:nvPicPr>
        <p:blipFill rotWithShape="1">
          <a:blip r:embed="rId3">
            <a:alphaModFix/>
          </a:blip>
          <a:srcRect/>
          <a:stretch/>
        </p:blipFill>
        <p:spPr>
          <a:xfrm>
            <a:off x="0" y="0"/>
            <a:ext cx="12192000" cy="6857999"/>
          </a:xfrm>
          <a:prstGeom prst="rect">
            <a:avLst/>
          </a:prstGeom>
          <a:noFill/>
          <a:ln>
            <a:noFill/>
          </a:ln>
        </p:spPr>
      </p:pic>
      <p:sp>
        <p:nvSpPr>
          <p:cNvPr id="315" name="Google Shape;315;p39"/>
          <p:cNvSpPr txBox="1"/>
          <p:nvPr/>
        </p:nvSpPr>
        <p:spPr>
          <a:xfrm>
            <a:off x="1340737" y="3020933"/>
            <a:ext cx="10207796" cy="830997"/>
          </a:xfrm>
          <a:prstGeom prst="rect">
            <a:avLst/>
          </a:prstGeom>
          <a:noFill/>
          <a:ln>
            <a:noFill/>
          </a:ln>
        </p:spPr>
        <p:txBody>
          <a:bodyPr spcFirstLastPara="1" wrap="square" lIns="0" tIns="0" rIns="0" bIns="0" anchor="ctr" anchorCtr="0">
            <a:spAutoFit/>
          </a:bodyPr>
          <a:lstStyle/>
          <a:p>
            <a:pPr marL="0" marR="0" lvl="0" indent="0" algn="l" rtl="0">
              <a:lnSpc>
                <a:spcPct val="150000"/>
              </a:lnSpc>
              <a:spcBef>
                <a:spcPts val="0"/>
              </a:spcBef>
              <a:spcAft>
                <a:spcPts val="0"/>
              </a:spcAft>
              <a:buClr>
                <a:srgbClr val="000000"/>
              </a:buClr>
              <a:buSzPts val="2000"/>
              <a:buFont typeface="Montserrat"/>
              <a:buNone/>
            </a:pPr>
            <a:r>
              <a:rPr lang="ja-JP" sz="3600" b="1" i="0" u="none" strike="noStrike" cap="none">
                <a:solidFill>
                  <a:srgbClr val="3F3F3F"/>
                </a:solidFill>
                <a:latin typeface="Arial"/>
                <a:ea typeface="Arial"/>
                <a:cs typeface="Arial"/>
                <a:sym typeface="Arial"/>
              </a:rPr>
              <a:t>VISITS formsとは</a:t>
            </a:r>
            <a:endParaRPr/>
          </a:p>
        </p:txBody>
      </p:sp>
      <p:sp>
        <p:nvSpPr>
          <p:cNvPr id="316" name="Google Shape;316;p39"/>
          <p:cNvSpPr/>
          <p:nvPr/>
        </p:nvSpPr>
        <p:spPr>
          <a:xfrm>
            <a:off x="473958" y="3127291"/>
            <a:ext cx="686775" cy="686775"/>
          </a:xfrm>
          <a:prstGeom prst="ellipse">
            <a:avLst/>
          </a:prstGeom>
          <a:solidFill>
            <a:srgbClr val="416BCF"/>
          </a:solidFill>
          <a:ln>
            <a:noFill/>
          </a:ln>
        </p:spPr>
        <p:txBody>
          <a:bodyPr spcFirstLastPara="1" wrap="square" lIns="0" tIns="36000" rIns="0" bIns="0" anchor="ctr" anchorCtr="0">
            <a:noAutofit/>
          </a:bodyPr>
          <a:lstStyle/>
          <a:p>
            <a:pPr marL="0" marR="0" lvl="0" indent="0" algn="ctr" rtl="0">
              <a:lnSpc>
                <a:spcPct val="100000"/>
              </a:lnSpc>
              <a:spcBef>
                <a:spcPts val="0"/>
              </a:spcBef>
              <a:spcAft>
                <a:spcPts val="0"/>
              </a:spcAft>
              <a:buClr>
                <a:srgbClr val="000000"/>
              </a:buClr>
              <a:buSzPts val="2800"/>
              <a:buFont typeface="Arial"/>
              <a:buNone/>
            </a:pPr>
            <a:r>
              <a:rPr lang="ja-JP" sz="2800" b="1" i="0" u="none" strike="noStrike" cap="none">
                <a:solidFill>
                  <a:srgbClr val="FFFFFF"/>
                </a:solidFill>
                <a:latin typeface="Arial"/>
                <a:ea typeface="Arial"/>
                <a:cs typeface="Arial"/>
                <a:sym typeface="Arial"/>
              </a:rPr>
              <a:t>1</a:t>
            </a:r>
            <a:endParaRPr sz="2800" b="1" i="0" u="none" strike="noStrike" cap="none">
              <a:solidFill>
                <a:srgbClr val="FFFFFF"/>
              </a:solidFill>
              <a:latin typeface="Arial"/>
              <a:ea typeface="Arial"/>
              <a:cs typeface="Arial"/>
              <a:sym typeface="Arial"/>
            </a:endParaRPr>
          </a:p>
        </p:txBody>
      </p:sp>
      <p:sp>
        <p:nvSpPr>
          <p:cNvPr id="317" name="Google Shape;317;p39"/>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318" name="Google Shape;318;p39"/>
          <p:cNvSpPr txBox="1"/>
          <p:nvPr/>
        </p:nvSpPr>
        <p:spPr>
          <a:xfrm>
            <a:off x="441603" y="2429075"/>
            <a:ext cx="6618764" cy="369332"/>
          </a:xfrm>
          <a:prstGeom prst="rect">
            <a:avLst/>
          </a:prstGeom>
          <a:noFill/>
          <a:ln>
            <a:noFill/>
          </a:ln>
        </p:spPr>
        <p:txBody>
          <a:bodyPr spcFirstLastPara="1" wrap="square" lIns="0" tIns="0" rIns="0" bIns="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ja-JP" sz="1600" b="0" i="0" u="none" strike="noStrike" cap="none">
                <a:solidFill>
                  <a:srgbClr val="416BCF"/>
                </a:solidFill>
                <a:latin typeface="Arial"/>
                <a:ea typeface="Arial"/>
                <a:cs typeface="Arial"/>
                <a:sym typeface="Arial"/>
              </a:rPr>
              <a:t>VISITS forms　参加者様向け ご案内資料</a:t>
            </a:r>
            <a:endParaRPr/>
          </a:p>
        </p:txBody>
      </p:sp>
      <p:sp>
        <p:nvSpPr>
          <p:cNvPr id="319" name="Google Shape;319;p39"/>
          <p:cNvSpPr txBox="1"/>
          <p:nvPr/>
        </p:nvSpPr>
        <p:spPr>
          <a:xfrm>
            <a:off x="5104263" y="-518615"/>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20" name="Google Shape;320;p39"/>
          <p:cNvPicPr preferRelativeResize="0"/>
          <p:nvPr/>
        </p:nvPicPr>
        <p:blipFill rotWithShape="1">
          <a:blip r:embed="rId4">
            <a:alphaModFix/>
          </a:blip>
          <a:srcRect l="-3923" t="-33355" r="-3682" b="-37413"/>
          <a:stretch/>
        </p:blipFill>
        <p:spPr>
          <a:xfrm>
            <a:off x="473959" y="6222884"/>
            <a:ext cx="1104790" cy="222366"/>
          </a:xfrm>
          <a:prstGeom prst="rect">
            <a:avLst/>
          </a:prstGeom>
          <a:noFill/>
          <a:ln>
            <a:noFill/>
          </a:ln>
        </p:spPr>
      </p:pic>
      <p:sp>
        <p:nvSpPr>
          <p:cNvPr id="321" name="Google Shape;321;p39"/>
          <p:cNvSpPr txBox="1">
            <a:spLocks noGrp="1"/>
          </p:cNvSpPr>
          <p:nvPr>
            <p:ph type="sldNum" idx="12"/>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4</a:t>
            </a:fld>
            <a:endParaRPr sz="1200" b="0" i="0" u="none" strike="noStrike" cap="none">
              <a:solidFill>
                <a:srgbClr val="888888"/>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40"/>
          <p:cNvSpPr txBox="1"/>
          <p:nvPr/>
        </p:nvSpPr>
        <p:spPr>
          <a:xfrm>
            <a:off x="0" y="3262745"/>
            <a:ext cx="12192000" cy="188846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2300"/>
              <a:buFont typeface="Arial"/>
              <a:buNone/>
            </a:pPr>
            <a:r>
              <a:rPr lang="ja-JP" sz="2300" b="1" i="0" u="none" strike="noStrike" cap="none">
                <a:solidFill>
                  <a:srgbClr val="3F3F3F"/>
                </a:solidFill>
                <a:latin typeface="Arial"/>
                <a:ea typeface="Arial"/>
                <a:cs typeface="Arial"/>
                <a:sym typeface="Arial"/>
              </a:rPr>
              <a:t>当社独自のコンセンサス・インテリジェンス技術 (日米特許)により</a:t>
            </a:r>
            <a:endParaRPr sz="2300" b="1" i="0" u="none" strike="noStrike" cap="none">
              <a:solidFill>
                <a:srgbClr val="3F3F3F"/>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400"/>
              <a:buFont typeface="Arial"/>
              <a:buNone/>
            </a:pPr>
            <a:endParaRPr sz="400" b="1" i="0" u="none" strike="noStrike" cap="none">
              <a:solidFill>
                <a:srgbClr val="3F3F3F"/>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300"/>
              <a:buFont typeface="Arial"/>
              <a:buNone/>
            </a:pPr>
            <a:r>
              <a:rPr lang="ja-JP" sz="2300" b="1" i="0" u="none" strike="noStrike" cap="none">
                <a:solidFill>
                  <a:srgbClr val="3F3F3F"/>
                </a:solidFill>
                <a:latin typeface="Arial"/>
                <a:ea typeface="Arial"/>
                <a:cs typeface="Arial"/>
                <a:sym typeface="Arial"/>
              </a:rPr>
              <a:t>これまで</a:t>
            </a:r>
            <a:r>
              <a:rPr lang="ja-JP" sz="2300" b="1" i="0" u="sng" strike="noStrike" cap="none">
                <a:solidFill>
                  <a:srgbClr val="416BCF"/>
                </a:solidFill>
                <a:latin typeface="Arial"/>
                <a:ea typeface="Arial"/>
                <a:cs typeface="Arial"/>
                <a:sym typeface="Arial"/>
              </a:rPr>
              <a:t>感覚的・属人的に行われてきた意見の取りまとめや意思決定を</a:t>
            </a:r>
            <a:endParaRPr sz="2300" b="1" i="0" u="sng" strike="noStrike" cap="none">
              <a:solidFill>
                <a:srgbClr val="416BCF"/>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400"/>
              <a:buFont typeface="Arial"/>
              <a:buNone/>
            </a:pPr>
            <a:endParaRPr sz="400" b="1" i="0" u="sng" strike="noStrike" cap="none">
              <a:solidFill>
                <a:srgbClr val="416BCF"/>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300"/>
              <a:buFont typeface="Arial"/>
              <a:buNone/>
            </a:pPr>
            <a:r>
              <a:rPr lang="ja-JP" sz="2300" b="1" i="0" u="sng" strike="noStrike" cap="none">
                <a:solidFill>
                  <a:srgbClr val="416BCF"/>
                </a:solidFill>
                <a:latin typeface="Arial"/>
                <a:ea typeface="Arial"/>
                <a:cs typeface="Arial"/>
                <a:sym typeface="Arial"/>
              </a:rPr>
              <a:t>データドリブンに高度化・効率化</a:t>
            </a:r>
            <a:r>
              <a:rPr lang="ja-JP" sz="2300" b="1" i="0" u="none" strike="noStrike" cap="none">
                <a:solidFill>
                  <a:srgbClr val="3F3F3F"/>
                </a:solidFill>
                <a:latin typeface="Arial"/>
                <a:ea typeface="Arial"/>
                <a:cs typeface="Arial"/>
                <a:sym typeface="Arial"/>
              </a:rPr>
              <a:t>するクラウドサービスです</a:t>
            </a:r>
            <a:endParaRPr sz="2300" b="1" i="0" u="none" strike="noStrike" cap="none">
              <a:solidFill>
                <a:srgbClr val="3F3F3F"/>
              </a:solidFill>
              <a:latin typeface="Arial"/>
              <a:ea typeface="Arial"/>
              <a:cs typeface="Arial"/>
              <a:sym typeface="Arial"/>
            </a:endParaRPr>
          </a:p>
        </p:txBody>
      </p:sp>
      <p:sp>
        <p:nvSpPr>
          <p:cNvPr id="329" name="Google Shape;329;p40"/>
          <p:cNvSpPr txBox="1">
            <a:spLocks noGrp="1"/>
          </p:cNvSpPr>
          <p:nvPr>
            <p:ph type="title"/>
          </p:nvPr>
        </p:nvSpPr>
        <p:spPr>
          <a:xfrm>
            <a:off x="285021" y="606303"/>
            <a:ext cx="10515600" cy="3323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formsとは</a:t>
            </a:r>
            <a:endParaRPr/>
          </a:p>
        </p:txBody>
      </p:sp>
      <p:sp>
        <p:nvSpPr>
          <p:cNvPr id="330" name="Google Shape;330;p40"/>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formsとは</a:t>
            </a:r>
            <a:endParaRPr/>
          </a:p>
        </p:txBody>
      </p:sp>
      <p:sp>
        <p:nvSpPr>
          <p:cNvPr id="331" name="Google Shape;331;p40"/>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pic>
        <p:nvPicPr>
          <p:cNvPr id="2" name="図 1">
            <a:extLst>
              <a:ext uri="{FF2B5EF4-FFF2-40B4-BE49-F238E27FC236}">
                <a16:creationId xmlns:a16="http://schemas.microsoft.com/office/drawing/2014/main" id="{7F6427A2-B74C-8A4D-6C79-B2E857738768}"/>
              </a:ext>
            </a:extLst>
          </p:cNvPr>
          <p:cNvPicPr>
            <a:picLocks noChangeAspect="1"/>
          </p:cNvPicPr>
          <p:nvPr/>
        </p:nvPicPr>
        <p:blipFill rotWithShape="1">
          <a:blip r:embed="rId3"/>
          <a:srcRect l="-3924" t="-33355" r="-3683" b="-37413"/>
          <a:stretch/>
        </p:blipFill>
        <p:spPr>
          <a:xfrm>
            <a:off x="3899617" y="2236926"/>
            <a:ext cx="4170073" cy="8393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41"/>
          <p:cNvSpPr/>
          <p:nvPr/>
        </p:nvSpPr>
        <p:spPr>
          <a:xfrm>
            <a:off x="881901" y="1342984"/>
            <a:ext cx="10515600" cy="982846"/>
          </a:xfrm>
          <a:prstGeom prst="roundRect">
            <a:avLst>
              <a:gd name="adj" fmla="val 8802"/>
            </a:avLst>
          </a:prstGeom>
          <a:solidFill>
            <a:srgbClr val="E9E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338" name="Google Shape;338;p41"/>
          <p:cNvSpPr txBox="1"/>
          <p:nvPr/>
        </p:nvSpPr>
        <p:spPr>
          <a:xfrm>
            <a:off x="3029816" y="5724134"/>
            <a:ext cx="5383527" cy="594778"/>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Clr>
                <a:srgbClr val="000000"/>
              </a:buClr>
              <a:buSzPts val="1400"/>
              <a:buFont typeface="Arial"/>
              <a:buNone/>
            </a:pPr>
            <a:r>
              <a:rPr lang="ja-JP" sz="1400" b="1" i="0" u="none" strike="noStrike" cap="none">
                <a:solidFill>
                  <a:srgbClr val="3F3F3F"/>
                </a:solidFill>
                <a:latin typeface="Arial"/>
                <a:ea typeface="Arial"/>
                <a:cs typeface="Arial"/>
                <a:sym typeface="Arial"/>
              </a:rPr>
              <a:t>通常のアイデア収集の場合は、</a:t>
            </a:r>
            <a:endParaRPr sz="1400" b="1" i="0" u="none" strike="noStrike" cap="none">
              <a:solidFill>
                <a:srgbClr val="3F3F3F"/>
              </a:solidFill>
              <a:latin typeface="Arial"/>
              <a:ea typeface="Arial"/>
              <a:cs typeface="Arial"/>
              <a:sym typeface="Arial"/>
            </a:endParaRPr>
          </a:p>
          <a:p>
            <a:pPr marL="0" marR="0" lvl="0" indent="0" algn="ctr" rtl="0">
              <a:lnSpc>
                <a:spcPct val="120000"/>
              </a:lnSpc>
              <a:spcBef>
                <a:spcPts val="0"/>
              </a:spcBef>
              <a:spcAft>
                <a:spcPts val="0"/>
              </a:spcAft>
              <a:buClr>
                <a:srgbClr val="000000"/>
              </a:buClr>
              <a:buSzPts val="1400"/>
              <a:buFont typeface="Arial"/>
              <a:buNone/>
            </a:pPr>
            <a:r>
              <a:rPr lang="ja-JP" sz="1400" b="1" i="0" u="none" strike="noStrike" cap="none">
                <a:solidFill>
                  <a:srgbClr val="3F3F3F"/>
                </a:solidFill>
                <a:latin typeface="Arial"/>
                <a:ea typeface="Arial"/>
                <a:cs typeface="Arial"/>
                <a:sym typeface="Arial"/>
              </a:rPr>
              <a:t>自由記述で書かれた回答の評価や取りまとめ作業は事務局が行う</a:t>
            </a:r>
            <a:endParaRPr sz="1400" b="1" i="0" u="none" strike="noStrike" cap="none">
              <a:solidFill>
                <a:srgbClr val="3F3F3F"/>
              </a:solidFill>
              <a:latin typeface="Arial"/>
              <a:ea typeface="Arial"/>
              <a:cs typeface="Arial"/>
              <a:sym typeface="Arial"/>
            </a:endParaRPr>
          </a:p>
        </p:txBody>
      </p:sp>
      <p:sp>
        <p:nvSpPr>
          <p:cNvPr id="339" name="Google Shape;339;p41"/>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意見収集からスコアリングまでのプロセス</a:t>
            </a:r>
            <a:endParaRPr/>
          </a:p>
        </p:txBody>
      </p:sp>
      <p:sp>
        <p:nvSpPr>
          <p:cNvPr id="340" name="Google Shape;340;p41"/>
          <p:cNvSpPr txBox="1"/>
          <p:nvPr/>
        </p:nvSpPr>
        <p:spPr>
          <a:xfrm>
            <a:off x="3903871" y="1464883"/>
            <a:ext cx="7340471" cy="739048"/>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1800"/>
              <a:buFont typeface="Arial"/>
              <a:buNone/>
            </a:pPr>
            <a:r>
              <a:rPr lang="ja-JP" sz="1800" b="0" i="0" u="none" strike="noStrike" cap="none">
                <a:solidFill>
                  <a:srgbClr val="3F3F3F"/>
                </a:solidFill>
                <a:latin typeface="Arial"/>
                <a:ea typeface="Arial"/>
                <a:cs typeface="Arial"/>
                <a:sym typeface="Arial"/>
              </a:rPr>
              <a:t>  正解のない問いに対する複数の回答の中から</a:t>
            </a:r>
            <a:endParaRPr sz="1800" b="0" i="0" u="none" strike="noStrike" cap="none">
              <a:solidFill>
                <a:srgbClr val="3F3F3F"/>
              </a:solidFill>
              <a:latin typeface="Arial"/>
              <a:ea typeface="Arial"/>
              <a:cs typeface="Arial"/>
              <a:sym typeface="Arial"/>
            </a:endParaRPr>
          </a:p>
          <a:p>
            <a:pPr marL="0" marR="0" lvl="0" indent="0" algn="l" rtl="0">
              <a:lnSpc>
                <a:spcPct val="120000"/>
              </a:lnSpc>
              <a:spcBef>
                <a:spcPts val="0"/>
              </a:spcBef>
              <a:spcAft>
                <a:spcPts val="0"/>
              </a:spcAft>
              <a:buClr>
                <a:srgbClr val="000000"/>
              </a:buClr>
              <a:buSzPts val="1800"/>
              <a:buFont typeface="Arial"/>
              <a:buNone/>
            </a:pPr>
            <a:r>
              <a:rPr lang="ja-JP" sz="1800" b="0" i="0" u="none" strike="noStrike" cap="none">
                <a:solidFill>
                  <a:srgbClr val="3F3F3F"/>
                </a:solidFill>
                <a:latin typeface="Arial"/>
                <a:ea typeface="Arial"/>
                <a:cs typeface="Arial"/>
                <a:sym typeface="Arial"/>
              </a:rPr>
              <a:t>「最も信頼度の高い回答」を集合知により抽出する日米特許取得技術</a:t>
            </a:r>
            <a:endParaRPr sz="1800" b="0" i="0" u="none" strike="noStrike" cap="none">
              <a:solidFill>
                <a:srgbClr val="3F3F3F"/>
              </a:solidFill>
              <a:latin typeface="Arial"/>
              <a:ea typeface="Arial"/>
              <a:cs typeface="Arial"/>
              <a:sym typeface="Arial"/>
            </a:endParaRPr>
          </a:p>
        </p:txBody>
      </p:sp>
      <p:sp>
        <p:nvSpPr>
          <p:cNvPr id="341" name="Google Shape;341;p41"/>
          <p:cNvSpPr/>
          <p:nvPr/>
        </p:nvSpPr>
        <p:spPr>
          <a:xfrm rot="-5400000">
            <a:off x="7501953" y="3695708"/>
            <a:ext cx="545307" cy="638027"/>
          </a:xfrm>
          <a:prstGeom prst="downArrow">
            <a:avLst>
              <a:gd name="adj1" fmla="val 50000"/>
              <a:gd name="adj2" fmla="val 50000"/>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342" name="Google Shape;342;p41"/>
          <p:cNvSpPr txBox="1"/>
          <p:nvPr/>
        </p:nvSpPr>
        <p:spPr>
          <a:xfrm>
            <a:off x="8014636" y="2669766"/>
            <a:ext cx="3435001" cy="81009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Clr>
                <a:srgbClr val="000000"/>
              </a:buClr>
              <a:buSzPts val="2000"/>
              <a:buFont typeface="Arial"/>
              <a:buNone/>
            </a:pPr>
            <a:r>
              <a:rPr lang="ja-JP" sz="2000" b="1" i="0" u="sng" strike="noStrike" cap="none">
                <a:solidFill>
                  <a:srgbClr val="416BCF"/>
                </a:solidFill>
                <a:latin typeface="Arial"/>
                <a:ea typeface="Arial"/>
                <a:cs typeface="Arial"/>
                <a:sym typeface="Arial"/>
              </a:rPr>
              <a:t>多数決ではない解析</a:t>
            </a:r>
            <a:r>
              <a:rPr lang="ja-JP" sz="2000" b="1" i="0" u="none" strike="noStrike" cap="none">
                <a:solidFill>
                  <a:srgbClr val="3F3F3F"/>
                </a:solidFill>
                <a:latin typeface="Arial"/>
                <a:ea typeface="Arial"/>
                <a:cs typeface="Arial"/>
                <a:sym typeface="Arial"/>
              </a:rPr>
              <a:t>により</a:t>
            </a:r>
            <a:endParaRPr sz="2000" b="1" i="0" u="none" strike="noStrike" cap="none">
              <a:solidFill>
                <a:srgbClr val="3F3F3F"/>
              </a:solidFill>
              <a:latin typeface="Arial"/>
              <a:ea typeface="Arial"/>
              <a:cs typeface="Arial"/>
              <a:sym typeface="Arial"/>
            </a:endParaRPr>
          </a:p>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3F3F3F"/>
                </a:solidFill>
                <a:latin typeface="Arial"/>
                <a:ea typeface="Arial"/>
                <a:cs typeface="Arial"/>
                <a:sym typeface="Arial"/>
              </a:rPr>
              <a:t>意見やアイデアの質を測定</a:t>
            </a:r>
            <a:endParaRPr sz="2000" b="1" i="0" u="none" strike="noStrike" cap="none">
              <a:solidFill>
                <a:srgbClr val="3F3F3F"/>
              </a:solidFill>
              <a:latin typeface="Arial"/>
              <a:ea typeface="Arial"/>
              <a:cs typeface="Arial"/>
              <a:sym typeface="Arial"/>
            </a:endParaRPr>
          </a:p>
        </p:txBody>
      </p:sp>
      <p:pic>
        <p:nvPicPr>
          <p:cNvPr id="343" name="Google Shape;343;p41" descr="黒い背景と白い文字の絵&#10;&#10;低い精度で自動的に生成された説明"/>
          <p:cNvPicPr preferRelativeResize="0"/>
          <p:nvPr/>
        </p:nvPicPr>
        <p:blipFill rotWithShape="1">
          <a:blip r:embed="rId3">
            <a:alphaModFix/>
          </a:blip>
          <a:srcRect/>
          <a:stretch/>
        </p:blipFill>
        <p:spPr>
          <a:xfrm>
            <a:off x="8899845" y="3742069"/>
            <a:ext cx="1419691" cy="1419691"/>
          </a:xfrm>
          <a:prstGeom prst="rect">
            <a:avLst/>
          </a:prstGeom>
          <a:noFill/>
          <a:ln>
            <a:noFill/>
          </a:ln>
        </p:spPr>
      </p:pic>
      <p:sp>
        <p:nvSpPr>
          <p:cNvPr id="344" name="Google Shape;344;p41"/>
          <p:cNvSpPr txBox="1"/>
          <p:nvPr/>
        </p:nvSpPr>
        <p:spPr>
          <a:xfrm>
            <a:off x="1050353" y="2648986"/>
            <a:ext cx="2236510" cy="81009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3F3F3F"/>
                </a:solidFill>
                <a:latin typeface="Arial"/>
                <a:ea typeface="Arial"/>
                <a:cs typeface="Arial"/>
                <a:sym typeface="Arial"/>
              </a:rPr>
              <a:t>意見やアイデアを</a:t>
            </a:r>
            <a:endParaRPr sz="2000" b="1" i="0" u="none" strike="noStrike" cap="none">
              <a:solidFill>
                <a:srgbClr val="3F3F3F"/>
              </a:solidFill>
              <a:latin typeface="Arial"/>
              <a:ea typeface="Arial"/>
              <a:cs typeface="Arial"/>
              <a:sym typeface="Arial"/>
            </a:endParaRPr>
          </a:p>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3F3F3F"/>
                </a:solidFill>
                <a:latin typeface="Arial"/>
                <a:ea typeface="Arial"/>
                <a:cs typeface="Arial"/>
                <a:sym typeface="Arial"/>
              </a:rPr>
              <a:t>収集する</a:t>
            </a:r>
            <a:endParaRPr/>
          </a:p>
        </p:txBody>
      </p:sp>
      <p:pic>
        <p:nvPicPr>
          <p:cNvPr id="345" name="Google Shape;345;p41" descr="アイコン&#10;&#10;自動的に生成された説明"/>
          <p:cNvPicPr preferRelativeResize="0"/>
          <p:nvPr/>
        </p:nvPicPr>
        <p:blipFill rotWithShape="1">
          <a:blip r:embed="rId4">
            <a:alphaModFix/>
          </a:blip>
          <a:srcRect/>
          <a:stretch/>
        </p:blipFill>
        <p:spPr>
          <a:xfrm>
            <a:off x="1432604" y="3689749"/>
            <a:ext cx="859046" cy="859046"/>
          </a:xfrm>
          <a:prstGeom prst="rect">
            <a:avLst/>
          </a:prstGeom>
          <a:noFill/>
          <a:ln>
            <a:noFill/>
          </a:ln>
        </p:spPr>
      </p:pic>
      <p:pic>
        <p:nvPicPr>
          <p:cNvPr id="346" name="Google Shape;346;p41"/>
          <p:cNvPicPr preferRelativeResize="0"/>
          <p:nvPr/>
        </p:nvPicPr>
        <p:blipFill rotWithShape="1">
          <a:blip r:embed="rId5">
            <a:alphaModFix/>
          </a:blip>
          <a:srcRect/>
          <a:stretch/>
        </p:blipFill>
        <p:spPr>
          <a:xfrm>
            <a:off x="2019827" y="4169832"/>
            <a:ext cx="659066" cy="757926"/>
          </a:xfrm>
          <a:prstGeom prst="rect">
            <a:avLst/>
          </a:prstGeom>
          <a:noFill/>
          <a:ln>
            <a:noFill/>
          </a:ln>
        </p:spPr>
      </p:pic>
      <p:sp>
        <p:nvSpPr>
          <p:cNvPr id="347" name="Google Shape;347;p41"/>
          <p:cNvSpPr txBox="1"/>
          <p:nvPr/>
        </p:nvSpPr>
        <p:spPr>
          <a:xfrm>
            <a:off x="4215600" y="2648986"/>
            <a:ext cx="3262433" cy="81009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3F3F3F"/>
                </a:solidFill>
                <a:latin typeface="Arial"/>
                <a:ea typeface="Arial"/>
                <a:cs typeface="Arial"/>
                <a:sym typeface="Arial"/>
              </a:rPr>
              <a:t>集まった意見やアイデアを</a:t>
            </a:r>
            <a:endParaRPr/>
          </a:p>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3F3F3F"/>
                </a:solidFill>
                <a:latin typeface="Arial"/>
                <a:ea typeface="Arial"/>
                <a:cs typeface="Arial"/>
                <a:sym typeface="Arial"/>
              </a:rPr>
              <a:t>評価する</a:t>
            </a:r>
            <a:endParaRPr/>
          </a:p>
        </p:txBody>
      </p:sp>
      <p:pic>
        <p:nvPicPr>
          <p:cNvPr id="348" name="Google Shape;348;p41"/>
          <p:cNvPicPr preferRelativeResize="0"/>
          <p:nvPr/>
        </p:nvPicPr>
        <p:blipFill rotWithShape="1">
          <a:blip r:embed="rId6">
            <a:alphaModFix/>
          </a:blip>
          <a:srcRect/>
          <a:stretch/>
        </p:blipFill>
        <p:spPr>
          <a:xfrm>
            <a:off x="5082627" y="3796939"/>
            <a:ext cx="1309080" cy="935057"/>
          </a:xfrm>
          <a:prstGeom prst="rect">
            <a:avLst/>
          </a:prstGeom>
          <a:noFill/>
          <a:ln>
            <a:noFill/>
          </a:ln>
        </p:spPr>
      </p:pic>
      <p:grpSp>
        <p:nvGrpSpPr>
          <p:cNvPr id="349" name="Google Shape;349;p41"/>
          <p:cNvGrpSpPr/>
          <p:nvPr/>
        </p:nvGrpSpPr>
        <p:grpSpPr>
          <a:xfrm>
            <a:off x="4710903" y="3594767"/>
            <a:ext cx="830333" cy="757926"/>
            <a:chOff x="6462311" y="4530408"/>
            <a:chExt cx="551154" cy="497367"/>
          </a:xfrm>
        </p:grpSpPr>
        <p:pic>
          <p:nvPicPr>
            <p:cNvPr id="350" name="Google Shape;350;p41" descr="アイコン&#10;&#10;自動的に生成された説明"/>
            <p:cNvPicPr preferRelativeResize="0"/>
            <p:nvPr/>
          </p:nvPicPr>
          <p:blipFill rotWithShape="1">
            <a:blip r:embed="rId4">
              <a:alphaModFix/>
            </a:blip>
            <a:srcRect/>
            <a:stretch/>
          </p:blipFill>
          <p:spPr>
            <a:xfrm>
              <a:off x="6529760" y="4530408"/>
              <a:ext cx="483705" cy="483705"/>
            </a:xfrm>
            <a:prstGeom prst="rect">
              <a:avLst/>
            </a:prstGeom>
            <a:noFill/>
            <a:ln>
              <a:noFill/>
            </a:ln>
          </p:spPr>
        </p:pic>
        <p:pic>
          <p:nvPicPr>
            <p:cNvPr id="351" name="Google Shape;351;p41"/>
            <p:cNvPicPr preferRelativeResize="0"/>
            <p:nvPr/>
          </p:nvPicPr>
          <p:blipFill rotWithShape="1">
            <a:blip r:embed="rId5">
              <a:alphaModFix/>
            </a:blip>
            <a:srcRect/>
            <a:stretch/>
          </p:blipFill>
          <p:spPr>
            <a:xfrm>
              <a:off x="6462311" y="4785242"/>
              <a:ext cx="210899" cy="242533"/>
            </a:xfrm>
            <a:prstGeom prst="rect">
              <a:avLst/>
            </a:prstGeom>
            <a:noFill/>
            <a:ln>
              <a:noFill/>
            </a:ln>
          </p:spPr>
        </p:pic>
      </p:grpSp>
      <p:grpSp>
        <p:nvGrpSpPr>
          <p:cNvPr id="352" name="Google Shape;352;p41"/>
          <p:cNvGrpSpPr/>
          <p:nvPr/>
        </p:nvGrpSpPr>
        <p:grpSpPr>
          <a:xfrm>
            <a:off x="5988632" y="3594767"/>
            <a:ext cx="830333" cy="757926"/>
            <a:chOff x="6462311" y="4530408"/>
            <a:chExt cx="551154" cy="497367"/>
          </a:xfrm>
        </p:grpSpPr>
        <p:pic>
          <p:nvPicPr>
            <p:cNvPr id="353" name="Google Shape;353;p41" descr="アイコン&#10;&#10;自動的に生成された説明"/>
            <p:cNvPicPr preferRelativeResize="0"/>
            <p:nvPr/>
          </p:nvPicPr>
          <p:blipFill rotWithShape="1">
            <a:blip r:embed="rId4">
              <a:alphaModFix/>
            </a:blip>
            <a:srcRect/>
            <a:stretch/>
          </p:blipFill>
          <p:spPr>
            <a:xfrm>
              <a:off x="6529760" y="4530408"/>
              <a:ext cx="483705" cy="483705"/>
            </a:xfrm>
            <a:prstGeom prst="rect">
              <a:avLst/>
            </a:prstGeom>
            <a:noFill/>
            <a:ln>
              <a:noFill/>
            </a:ln>
          </p:spPr>
        </p:pic>
        <p:pic>
          <p:nvPicPr>
            <p:cNvPr id="354" name="Google Shape;354;p41"/>
            <p:cNvPicPr preferRelativeResize="0"/>
            <p:nvPr/>
          </p:nvPicPr>
          <p:blipFill rotWithShape="1">
            <a:blip r:embed="rId5">
              <a:alphaModFix/>
            </a:blip>
            <a:srcRect/>
            <a:stretch/>
          </p:blipFill>
          <p:spPr>
            <a:xfrm>
              <a:off x="6462311" y="4785242"/>
              <a:ext cx="210899" cy="242533"/>
            </a:xfrm>
            <a:prstGeom prst="rect">
              <a:avLst/>
            </a:prstGeom>
            <a:noFill/>
            <a:ln>
              <a:noFill/>
            </a:ln>
          </p:spPr>
        </p:pic>
      </p:grpSp>
      <p:grpSp>
        <p:nvGrpSpPr>
          <p:cNvPr id="355" name="Google Shape;355;p41"/>
          <p:cNvGrpSpPr/>
          <p:nvPr/>
        </p:nvGrpSpPr>
        <p:grpSpPr>
          <a:xfrm>
            <a:off x="5317162" y="4498340"/>
            <a:ext cx="830333" cy="757926"/>
            <a:chOff x="6462311" y="4530408"/>
            <a:chExt cx="551154" cy="497367"/>
          </a:xfrm>
        </p:grpSpPr>
        <p:pic>
          <p:nvPicPr>
            <p:cNvPr id="356" name="Google Shape;356;p41" descr="アイコン&#10;&#10;自動的に生成された説明"/>
            <p:cNvPicPr preferRelativeResize="0"/>
            <p:nvPr/>
          </p:nvPicPr>
          <p:blipFill rotWithShape="1">
            <a:blip r:embed="rId4">
              <a:alphaModFix/>
            </a:blip>
            <a:srcRect/>
            <a:stretch/>
          </p:blipFill>
          <p:spPr>
            <a:xfrm>
              <a:off x="6529760" y="4530408"/>
              <a:ext cx="483705" cy="483705"/>
            </a:xfrm>
            <a:prstGeom prst="rect">
              <a:avLst/>
            </a:prstGeom>
            <a:noFill/>
            <a:ln>
              <a:noFill/>
            </a:ln>
          </p:spPr>
        </p:pic>
        <p:pic>
          <p:nvPicPr>
            <p:cNvPr id="357" name="Google Shape;357;p41"/>
            <p:cNvPicPr preferRelativeResize="0"/>
            <p:nvPr/>
          </p:nvPicPr>
          <p:blipFill rotWithShape="1">
            <a:blip r:embed="rId5">
              <a:alphaModFix/>
            </a:blip>
            <a:srcRect/>
            <a:stretch/>
          </p:blipFill>
          <p:spPr>
            <a:xfrm>
              <a:off x="6462311" y="4785242"/>
              <a:ext cx="210899" cy="242533"/>
            </a:xfrm>
            <a:prstGeom prst="rect">
              <a:avLst/>
            </a:prstGeom>
            <a:noFill/>
            <a:ln>
              <a:noFill/>
            </a:ln>
          </p:spPr>
        </p:pic>
      </p:grpSp>
      <p:grpSp>
        <p:nvGrpSpPr>
          <p:cNvPr id="358" name="Google Shape;358;p41"/>
          <p:cNvGrpSpPr/>
          <p:nvPr/>
        </p:nvGrpSpPr>
        <p:grpSpPr>
          <a:xfrm>
            <a:off x="5623177" y="5408376"/>
            <a:ext cx="210899" cy="254006"/>
            <a:chOff x="7115170" y="4940135"/>
            <a:chExt cx="213756" cy="356260"/>
          </a:xfrm>
        </p:grpSpPr>
        <p:cxnSp>
          <p:nvCxnSpPr>
            <p:cNvPr id="359" name="Google Shape;359;p41"/>
            <p:cNvCxnSpPr/>
            <p:nvPr/>
          </p:nvCxnSpPr>
          <p:spPr>
            <a:xfrm>
              <a:off x="7115170" y="4940135"/>
              <a:ext cx="0" cy="356260"/>
            </a:xfrm>
            <a:prstGeom prst="straightConnector1">
              <a:avLst/>
            </a:prstGeom>
            <a:noFill/>
            <a:ln w="60325" cap="flat" cmpd="sng">
              <a:solidFill>
                <a:srgbClr val="416BCF"/>
              </a:solidFill>
              <a:prstDash val="solid"/>
              <a:round/>
              <a:headEnd type="none" w="sm" len="sm"/>
              <a:tailEnd type="none" w="sm" len="sm"/>
            </a:ln>
          </p:spPr>
        </p:cxnSp>
        <p:cxnSp>
          <p:nvCxnSpPr>
            <p:cNvPr id="360" name="Google Shape;360;p41"/>
            <p:cNvCxnSpPr/>
            <p:nvPr/>
          </p:nvCxnSpPr>
          <p:spPr>
            <a:xfrm>
              <a:off x="7328926" y="4940135"/>
              <a:ext cx="0" cy="356260"/>
            </a:xfrm>
            <a:prstGeom prst="straightConnector1">
              <a:avLst/>
            </a:prstGeom>
            <a:noFill/>
            <a:ln w="60325" cap="flat" cmpd="sng">
              <a:solidFill>
                <a:srgbClr val="416BCF"/>
              </a:solidFill>
              <a:prstDash val="solid"/>
              <a:round/>
              <a:headEnd type="none" w="sm" len="sm"/>
              <a:tailEnd type="none" w="sm" len="sm"/>
            </a:ln>
          </p:spPr>
        </p:cxnSp>
      </p:grpSp>
      <p:grpSp>
        <p:nvGrpSpPr>
          <p:cNvPr id="361" name="Google Shape;361;p41"/>
          <p:cNvGrpSpPr/>
          <p:nvPr/>
        </p:nvGrpSpPr>
        <p:grpSpPr>
          <a:xfrm>
            <a:off x="1266237" y="1482853"/>
            <a:ext cx="2464136" cy="716639"/>
            <a:chOff x="1715081" y="1461081"/>
            <a:chExt cx="2464136" cy="716639"/>
          </a:xfrm>
        </p:grpSpPr>
        <p:sp>
          <p:nvSpPr>
            <p:cNvPr id="362" name="Google Shape;362;p41"/>
            <p:cNvSpPr txBox="1"/>
            <p:nvPr/>
          </p:nvSpPr>
          <p:spPr>
            <a:xfrm>
              <a:off x="1734839" y="1461081"/>
              <a:ext cx="1989647" cy="440762"/>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Clr>
                  <a:srgbClr val="000000"/>
                </a:buClr>
                <a:buSzPts val="2000"/>
                <a:buFont typeface="Arial"/>
                <a:buNone/>
              </a:pPr>
              <a:r>
                <a:rPr lang="ja-JP" sz="2000" b="1" i="0" u="none" strike="noStrike" cap="none">
                  <a:solidFill>
                    <a:srgbClr val="416BCF"/>
                  </a:solidFill>
                  <a:latin typeface="Arial"/>
                  <a:ea typeface="Arial"/>
                  <a:cs typeface="Arial"/>
                  <a:sym typeface="Arial"/>
                </a:rPr>
                <a:t>特許CI技術とは</a:t>
              </a:r>
              <a:endParaRPr/>
            </a:p>
          </p:txBody>
        </p:sp>
        <p:sp>
          <p:nvSpPr>
            <p:cNvPr id="363" name="Google Shape;363;p41"/>
            <p:cNvSpPr txBox="1"/>
            <p:nvPr/>
          </p:nvSpPr>
          <p:spPr>
            <a:xfrm>
              <a:off x="1715081" y="1910787"/>
              <a:ext cx="2464136" cy="266933"/>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Clr>
                  <a:srgbClr val="000000"/>
                </a:buClr>
                <a:buSzPts val="1000"/>
                <a:buFont typeface="Arial"/>
                <a:buNone/>
              </a:pPr>
              <a:r>
                <a:rPr lang="ja-JP" sz="1000" b="0" i="0" u="none" strike="noStrike" cap="none">
                  <a:solidFill>
                    <a:srgbClr val="3F3F3F"/>
                  </a:solidFill>
                  <a:latin typeface="Arial"/>
                  <a:ea typeface="Arial"/>
                  <a:cs typeface="Arial"/>
                  <a:sym typeface="Arial"/>
                </a:rPr>
                <a:t>(コンセンサス・インテリジェンス技術)</a:t>
              </a:r>
              <a:endParaRPr sz="1000" b="0" i="0" u="none" strike="noStrike" cap="none">
                <a:solidFill>
                  <a:srgbClr val="3F3F3F"/>
                </a:solidFill>
                <a:latin typeface="Arial"/>
                <a:ea typeface="Arial"/>
                <a:cs typeface="Arial"/>
                <a:sym typeface="Arial"/>
              </a:endParaRPr>
            </a:p>
          </p:txBody>
        </p:sp>
      </p:grpSp>
      <p:sp>
        <p:nvSpPr>
          <p:cNvPr id="364" name="Google Shape;364;p41"/>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formsとは</a:t>
            </a:r>
            <a:endParaRPr/>
          </a:p>
        </p:txBody>
      </p:sp>
      <p:sp>
        <p:nvSpPr>
          <p:cNvPr id="365" name="Google Shape;365;p41"/>
          <p:cNvSpPr/>
          <p:nvPr/>
        </p:nvSpPr>
        <p:spPr>
          <a:xfrm rot="-5400000">
            <a:off x="3309964" y="3695708"/>
            <a:ext cx="545307" cy="638027"/>
          </a:xfrm>
          <a:prstGeom prst="downArrow">
            <a:avLst>
              <a:gd name="adj1" fmla="val 50000"/>
              <a:gd name="adj2" fmla="val 50000"/>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366" name="Google Shape;366;p41"/>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pic>
        <p:nvPicPr>
          <p:cNvPr id="371" name="Google Shape;371;p42"/>
          <p:cNvPicPr preferRelativeResize="0"/>
          <p:nvPr/>
        </p:nvPicPr>
        <p:blipFill rotWithShape="1">
          <a:blip r:embed="rId3">
            <a:alphaModFix/>
          </a:blip>
          <a:srcRect/>
          <a:stretch/>
        </p:blipFill>
        <p:spPr>
          <a:xfrm>
            <a:off x="0" y="0"/>
            <a:ext cx="12192000" cy="6857999"/>
          </a:xfrm>
          <a:prstGeom prst="rect">
            <a:avLst/>
          </a:prstGeom>
          <a:noFill/>
          <a:ln>
            <a:noFill/>
          </a:ln>
        </p:spPr>
      </p:pic>
      <p:sp>
        <p:nvSpPr>
          <p:cNvPr id="372" name="Google Shape;372;p42"/>
          <p:cNvSpPr txBox="1"/>
          <p:nvPr/>
        </p:nvSpPr>
        <p:spPr>
          <a:xfrm>
            <a:off x="1340737" y="3020933"/>
            <a:ext cx="10207796" cy="830997"/>
          </a:xfrm>
          <a:prstGeom prst="rect">
            <a:avLst/>
          </a:prstGeom>
          <a:noFill/>
          <a:ln>
            <a:noFill/>
          </a:ln>
        </p:spPr>
        <p:txBody>
          <a:bodyPr spcFirstLastPara="1" wrap="square" lIns="0" tIns="0" rIns="0" bIns="0" anchor="ctr" anchorCtr="0">
            <a:spAutoFit/>
          </a:bodyPr>
          <a:lstStyle/>
          <a:p>
            <a:pPr marL="0" marR="0" lvl="0" indent="0" algn="l" rtl="0">
              <a:lnSpc>
                <a:spcPct val="150000"/>
              </a:lnSpc>
              <a:spcBef>
                <a:spcPts val="0"/>
              </a:spcBef>
              <a:spcAft>
                <a:spcPts val="0"/>
              </a:spcAft>
              <a:buClr>
                <a:srgbClr val="000000"/>
              </a:buClr>
              <a:buSzPts val="2000"/>
              <a:buFont typeface="Montserrat"/>
              <a:buNone/>
            </a:pPr>
            <a:r>
              <a:rPr lang="ja-JP" sz="3600" b="1" i="0" u="none" strike="noStrike" cap="none">
                <a:solidFill>
                  <a:srgbClr val="3F3F3F"/>
                </a:solidFill>
                <a:latin typeface="Arial"/>
                <a:ea typeface="Arial"/>
                <a:cs typeface="Arial"/>
                <a:sym typeface="Arial"/>
              </a:rPr>
              <a:t>VISITS forms ご利用の流れ</a:t>
            </a:r>
            <a:endParaRPr/>
          </a:p>
        </p:txBody>
      </p:sp>
      <p:sp>
        <p:nvSpPr>
          <p:cNvPr id="373" name="Google Shape;373;p42"/>
          <p:cNvSpPr/>
          <p:nvPr/>
        </p:nvSpPr>
        <p:spPr>
          <a:xfrm>
            <a:off x="473958" y="3127291"/>
            <a:ext cx="686775" cy="686775"/>
          </a:xfrm>
          <a:prstGeom prst="ellipse">
            <a:avLst/>
          </a:prstGeom>
          <a:solidFill>
            <a:srgbClr val="416BCF"/>
          </a:solidFill>
          <a:ln>
            <a:noFill/>
          </a:ln>
        </p:spPr>
        <p:txBody>
          <a:bodyPr spcFirstLastPara="1" wrap="square" lIns="0" tIns="36000" rIns="0" bIns="0" anchor="ctr" anchorCtr="0">
            <a:noAutofit/>
          </a:bodyPr>
          <a:lstStyle/>
          <a:p>
            <a:pPr marL="0" marR="0" lvl="0" indent="0" algn="ctr" rtl="0">
              <a:lnSpc>
                <a:spcPct val="100000"/>
              </a:lnSpc>
              <a:spcBef>
                <a:spcPts val="0"/>
              </a:spcBef>
              <a:spcAft>
                <a:spcPts val="0"/>
              </a:spcAft>
              <a:buClr>
                <a:srgbClr val="000000"/>
              </a:buClr>
              <a:buSzPts val="2800"/>
              <a:buFont typeface="Arial"/>
              <a:buNone/>
            </a:pPr>
            <a:r>
              <a:rPr lang="ja-JP" sz="2800" b="1" i="0" u="none" strike="noStrike" cap="none">
                <a:solidFill>
                  <a:srgbClr val="FFFFFF"/>
                </a:solidFill>
                <a:latin typeface="Arial"/>
                <a:ea typeface="Arial"/>
                <a:cs typeface="Arial"/>
                <a:sym typeface="Arial"/>
              </a:rPr>
              <a:t>2</a:t>
            </a:r>
            <a:endParaRPr sz="2800" b="1" i="0" u="none" strike="noStrike" cap="none">
              <a:solidFill>
                <a:srgbClr val="FFFFFF"/>
              </a:solidFill>
              <a:latin typeface="Arial"/>
              <a:ea typeface="Arial"/>
              <a:cs typeface="Arial"/>
              <a:sym typeface="Arial"/>
            </a:endParaRPr>
          </a:p>
        </p:txBody>
      </p:sp>
      <p:sp>
        <p:nvSpPr>
          <p:cNvPr id="374" name="Google Shape;374;p42"/>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375" name="Google Shape;375;p42"/>
          <p:cNvSpPr txBox="1"/>
          <p:nvPr/>
        </p:nvSpPr>
        <p:spPr>
          <a:xfrm>
            <a:off x="441603" y="2429075"/>
            <a:ext cx="6618764" cy="369332"/>
          </a:xfrm>
          <a:prstGeom prst="rect">
            <a:avLst/>
          </a:prstGeom>
          <a:noFill/>
          <a:ln>
            <a:noFill/>
          </a:ln>
        </p:spPr>
        <p:txBody>
          <a:bodyPr spcFirstLastPara="1" wrap="square" lIns="0" tIns="0" rIns="0" bIns="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ja-JP" sz="1600" b="0" i="0" u="none" strike="noStrike" cap="none">
                <a:solidFill>
                  <a:srgbClr val="416BCF"/>
                </a:solidFill>
                <a:latin typeface="Arial"/>
                <a:ea typeface="Arial"/>
                <a:cs typeface="Arial"/>
                <a:sym typeface="Arial"/>
              </a:rPr>
              <a:t>VISITS forms　参加者様向け ご案内資料</a:t>
            </a:r>
            <a:endParaRPr/>
          </a:p>
        </p:txBody>
      </p:sp>
      <p:sp>
        <p:nvSpPr>
          <p:cNvPr id="376" name="Google Shape;376;p42"/>
          <p:cNvSpPr txBox="1"/>
          <p:nvPr/>
        </p:nvSpPr>
        <p:spPr>
          <a:xfrm>
            <a:off x="5104263" y="-518615"/>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77" name="Google Shape;377;p42"/>
          <p:cNvPicPr preferRelativeResize="0"/>
          <p:nvPr/>
        </p:nvPicPr>
        <p:blipFill rotWithShape="1">
          <a:blip r:embed="rId4">
            <a:alphaModFix/>
          </a:blip>
          <a:srcRect l="-3923" t="-33355" r="-3682" b="-37413"/>
          <a:stretch/>
        </p:blipFill>
        <p:spPr>
          <a:xfrm>
            <a:off x="473959" y="6222884"/>
            <a:ext cx="1104790" cy="222366"/>
          </a:xfrm>
          <a:prstGeom prst="rect">
            <a:avLst/>
          </a:prstGeom>
          <a:noFill/>
          <a:ln>
            <a:noFill/>
          </a:ln>
        </p:spPr>
      </p:pic>
      <p:sp>
        <p:nvSpPr>
          <p:cNvPr id="378" name="Google Shape;378;p42"/>
          <p:cNvSpPr txBox="1">
            <a:spLocks noGrp="1"/>
          </p:cNvSpPr>
          <p:nvPr>
            <p:ph type="sldNum" idx="4294967295"/>
          </p:nvPr>
        </p:nvSpPr>
        <p:spPr>
          <a:xfrm>
            <a:off x="9267825" y="284854"/>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888888"/>
                </a:solidFill>
                <a:latin typeface="Arial"/>
                <a:ea typeface="Arial"/>
                <a:cs typeface="Arial"/>
                <a:sym typeface="Arial"/>
              </a:rPr>
              <a:t>7</a:t>
            </a:fld>
            <a:endParaRPr sz="1200" b="0" i="0" u="none" strike="noStrike" cap="none">
              <a:solidFill>
                <a:srgbClr val="888888"/>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3"/>
          <p:cNvSpPr/>
          <p:nvPr/>
        </p:nvSpPr>
        <p:spPr>
          <a:xfrm>
            <a:off x="4977167" y="2800277"/>
            <a:ext cx="4177592" cy="3163331"/>
          </a:xfrm>
          <a:prstGeom prst="roundRect">
            <a:avLst>
              <a:gd name="adj" fmla="val 8802"/>
            </a:avLst>
          </a:prstGeom>
          <a:solidFill>
            <a:srgbClr val="E9E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5" name="Google Shape;385;p43"/>
          <p:cNvSpPr/>
          <p:nvPr/>
        </p:nvSpPr>
        <p:spPr>
          <a:xfrm>
            <a:off x="555046" y="2800277"/>
            <a:ext cx="3853160" cy="3163331"/>
          </a:xfrm>
          <a:prstGeom prst="roundRect">
            <a:avLst>
              <a:gd name="adj" fmla="val 8802"/>
            </a:avLst>
          </a:prstGeom>
          <a:solidFill>
            <a:srgbClr val="E9E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6" name="Google Shape;386;p43"/>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VISITS forms プロジェクト実施の流れ</a:t>
            </a:r>
            <a:endParaRPr/>
          </a:p>
        </p:txBody>
      </p:sp>
      <p:sp>
        <p:nvSpPr>
          <p:cNvPr id="387" name="Google Shape;387;p43"/>
          <p:cNvSpPr txBox="1"/>
          <p:nvPr/>
        </p:nvSpPr>
        <p:spPr>
          <a:xfrm>
            <a:off x="2836475" y="3255179"/>
            <a:ext cx="1479590" cy="68322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回答参加者が</a:t>
            </a:r>
            <a:endParaRPr dirty="0"/>
          </a:p>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質問に回答</a:t>
            </a:r>
            <a:endParaRPr dirty="0"/>
          </a:p>
        </p:txBody>
      </p:sp>
      <p:sp>
        <p:nvSpPr>
          <p:cNvPr id="388" name="Google Shape;388;p43"/>
          <p:cNvSpPr/>
          <p:nvPr/>
        </p:nvSpPr>
        <p:spPr>
          <a:xfrm rot="-5400000">
            <a:off x="2368475" y="4177435"/>
            <a:ext cx="432000" cy="504000"/>
          </a:xfrm>
          <a:prstGeom prst="downArrow">
            <a:avLst>
              <a:gd name="adj1" fmla="val 50000"/>
              <a:gd name="adj2" fmla="val 50000"/>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9" name="Google Shape;389;p43"/>
          <p:cNvSpPr txBox="1"/>
          <p:nvPr/>
        </p:nvSpPr>
        <p:spPr>
          <a:xfrm>
            <a:off x="7423491" y="3255179"/>
            <a:ext cx="1530503" cy="68322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評価参加者が</a:t>
            </a:r>
            <a:endParaRPr dirty="0"/>
          </a:p>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意見を評価</a:t>
            </a:r>
            <a:endParaRPr dirty="0"/>
          </a:p>
        </p:txBody>
      </p:sp>
      <p:sp>
        <p:nvSpPr>
          <p:cNvPr id="390" name="Google Shape;390;p43"/>
          <p:cNvSpPr txBox="1"/>
          <p:nvPr/>
        </p:nvSpPr>
        <p:spPr>
          <a:xfrm>
            <a:off x="9679771" y="3275959"/>
            <a:ext cx="2159928" cy="683224"/>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質の高い回答を</a:t>
            </a:r>
            <a:endParaRPr sz="1600" b="1" i="0" u="none" strike="noStrike" cap="none" dirty="0">
              <a:solidFill>
                <a:srgbClr val="3F3F3F"/>
              </a:solidFill>
              <a:latin typeface="Arial"/>
              <a:ea typeface="Arial"/>
              <a:cs typeface="Arial"/>
              <a:sym typeface="Arial"/>
            </a:endParaRPr>
          </a:p>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スコア付きで可視化</a:t>
            </a:r>
            <a:endParaRPr sz="1600" b="1" i="0" u="none" strike="noStrike" cap="none" dirty="0">
              <a:solidFill>
                <a:srgbClr val="3F3F3F"/>
              </a:solidFill>
              <a:latin typeface="Arial"/>
              <a:ea typeface="Arial"/>
              <a:cs typeface="Arial"/>
              <a:sym typeface="Arial"/>
            </a:endParaRPr>
          </a:p>
        </p:txBody>
      </p:sp>
      <p:sp>
        <p:nvSpPr>
          <p:cNvPr id="391" name="Google Shape;391;p43"/>
          <p:cNvSpPr/>
          <p:nvPr/>
        </p:nvSpPr>
        <p:spPr>
          <a:xfrm rot="-5400000">
            <a:off x="6779856" y="4177435"/>
            <a:ext cx="432000" cy="504000"/>
          </a:xfrm>
          <a:prstGeom prst="downArrow">
            <a:avLst>
              <a:gd name="adj1" fmla="val 50000"/>
              <a:gd name="adj2" fmla="val 50000"/>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392" name="Google Shape;392;p43" descr="黒い背景と白い文字の絵&#10;&#10;低い精度で自動的に生成された説明"/>
          <p:cNvPicPr preferRelativeResize="0"/>
          <p:nvPr/>
        </p:nvPicPr>
        <p:blipFill rotWithShape="1">
          <a:blip r:embed="rId3">
            <a:alphaModFix/>
          </a:blip>
          <a:srcRect/>
          <a:stretch/>
        </p:blipFill>
        <p:spPr>
          <a:xfrm>
            <a:off x="10035666" y="4179283"/>
            <a:ext cx="1357262" cy="1357262"/>
          </a:xfrm>
          <a:prstGeom prst="rect">
            <a:avLst/>
          </a:prstGeom>
          <a:noFill/>
          <a:ln>
            <a:noFill/>
          </a:ln>
        </p:spPr>
      </p:pic>
      <p:pic>
        <p:nvPicPr>
          <p:cNvPr id="393" name="Google Shape;393;p43"/>
          <p:cNvPicPr preferRelativeResize="0"/>
          <p:nvPr/>
        </p:nvPicPr>
        <p:blipFill rotWithShape="1">
          <a:blip r:embed="rId4">
            <a:alphaModFix/>
          </a:blip>
          <a:srcRect/>
          <a:stretch/>
        </p:blipFill>
        <p:spPr>
          <a:xfrm>
            <a:off x="7735327" y="4420667"/>
            <a:ext cx="859046" cy="613604"/>
          </a:xfrm>
          <a:prstGeom prst="rect">
            <a:avLst/>
          </a:prstGeom>
          <a:noFill/>
          <a:ln>
            <a:noFill/>
          </a:ln>
        </p:spPr>
      </p:pic>
      <p:pic>
        <p:nvPicPr>
          <p:cNvPr id="394" name="Google Shape;394;p43" descr="アイコン&#10;&#10;自動的に生成された説明"/>
          <p:cNvPicPr preferRelativeResize="0"/>
          <p:nvPr/>
        </p:nvPicPr>
        <p:blipFill rotWithShape="1">
          <a:blip r:embed="rId5">
            <a:alphaModFix/>
          </a:blip>
          <a:srcRect/>
          <a:stretch/>
        </p:blipFill>
        <p:spPr>
          <a:xfrm>
            <a:off x="2957931" y="4297855"/>
            <a:ext cx="866258" cy="866258"/>
          </a:xfrm>
          <a:prstGeom prst="rect">
            <a:avLst/>
          </a:prstGeom>
          <a:noFill/>
          <a:ln>
            <a:noFill/>
          </a:ln>
        </p:spPr>
      </p:pic>
      <p:pic>
        <p:nvPicPr>
          <p:cNvPr id="395" name="Google Shape;395;p43"/>
          <p:cNvPicPr preferRelativeResize="0"/>
          <p:nvPr/>
        </p:nvPicPr>
        <p:blipFill rotWithShape="1">
          <a:blip r:embed="rId6">
            <a:alphaModFix/>
          </a:blip>
          <a:srcRect/>
          <a:stretch/>
        </p:blipFill>
        <p:spPr>
          <a:xfrm>
            <a:off x="3590546" y="4935095"/>
            <a:ext cx="497878" cy="572560"/>
          </a:xfrm>
          <a:prstGeom prst="rect">
            <a:avLst/>
          </a:prstGeom>
          <a:noFill/>
          <a:ln>
            <a:noFill/>
          </a:ln>
        </p:spPr>
      </p:pic>
      <p:grpSp>
        <p:nvGrpSpPr>
          <p:cNvPr id="396" name="Google Shape;396;p43"/>
          <p:cNvGrpSpPr/>
          <p:nvPr/>
        </p:nvGrpSpPr>
        <p:grpSpPr>
          <a:xfrm>
            <a:off x="7355605" y="4190255"/>
            <a:ext cx="648000" cy="576000"/>
            <a:chOff x="6462311" y="4530408"/>
            <a:chExt cx="551154" cy="497367"/>
          </a:xfrm>
        </p:grpSpPr>
        <p:pic>
          <p:nvPicPr>
            <p:cNvPr id="397" name="Google Shape;397;p43" descr="アイコン&#10;&#10;自動的に生成された説明"/>
            <p:cNvPicPr preferRelativeResize="0"/>
            <p:nvPr/>
          </p:nvPicPr>
          <p:blipFill rotWithShape="1">
            <a:blip r:embed="rId5">
              <a:alphaModFix/>
            </a:blip>
            <a:srcRect/>
            <a:stretch/>
          </p:blipFill>
          <p:spPr>
            <a:xfrm>
              <a:off x="6529760" y="4530408"/>
              <a:ext cx="483705" cy="483705"/>
            </a:xfrm>
            <a:prstGeom prst="rect">
              <a:avLst/>
            </a:prstGeom>
            <a:noFill/>
            <a:ln>
              <a:noFill/>
            </a:ln>
          </p:spPr>
        </p:pic>
        <p:pic>
          <p:nvPicPr>
            <p:cNvPr id="398" name="Google Shape;398;p43"/>
            <p:cNvPicPr preferRelativeResize="0"/>
            <p:nvPr/>
          </p:nvPicPr>
          <p:blipFill rotWithShape="1">
            <a:blip r:embed="rId6">
              <a:alphaModFix/>
            </a:blip>
            <a:srcRect/>
            <a:stretch/>
          </p:blipFill>
          <p:spPr>
            <a:xfrm>
              <a:off x="6462311" y="4785242"/>
              <a:ext cx="210899" cy="242533"/>
            </a:xfrm>
            <a:prstGeom prst="rect">
              <a:avLst/>
            </a:prstGeom>
            <a:noFill/>
            <a:ln>
              <a:noFill/>
            </a:ln>
          </p:spPr>
        </p:pic>
      </p:grpSp>
      <p:grpSp>
        <p:nvGrpSpPr>
          <p:cNvPr id="399" name="Google Shape;399;p43"/>
          <p:cNvGrpSpPr/>
          <p:nvPr/>
        </p:nvGrpSpPr>
        <p:grpSpPr>
          <a:xfrm>
            <a:off x="8412727" y="4190255"/>
            <a:ext cx="648000" cy="576000"/>
            <a:chOff x="6462311" y="4530408"/>
            <a:chExt cx="551154" cy="497367"/>
          </a:xfrm>
        </p:grpSpPr>
        <p:pic>
          <p:nvPicPr>
            <p:cNvPr id="400" name="Google Shape;400;p43" descr="アイコン&#10;&#10;自動的に生成された説明"/>
            <p:cNvPicPr preferRelativeResize="0"/>
            <p:nvPr/>
          </p:nvPicPr>
          <p:blipFill rotWithShape="1">
            <a:blip r:embed="rId5">
              <a:alphaModFix/>
            </a:blip>
            <a:srcRect/>
            <a:stretch/>
          </p:blipFill>
          <p:spPr>
            <a:xfrm>
              <a:off x="6529760" y="4530408"/>
              <a:ext cx="483705" cy="483705"/>
            </a:xfrm>
            <a:prstGeom prst="rect">
              <a:avLst/>
            </a:prstGeom>
            <a:noFill/>
            <a:ln>
              <a:noFill/>
            </a:ln>
          </p:spPr>
        </p:pic>
        <p:pic>
          <p:nvPicPr>
            <p:cNvPr id="401" name="Google Shape;401;p43"/>
            <p:cNvPicPr preferRelativeResize="0"/>
            <p:nvPr/>
          </p:nvPicPr>
          <p:blipFill rotWithShape="1">
            <a:blip r:embed="rId6">
              <a:alphaModFix/>
            </a:blip>
            <a:srcRect/>
            <a:stretch/>
          </p:blipFill>
          <p:spPr>
            <a:xfrm>
              <a:off x="6462311" y="4785242"/>
              <a:ext cx="210899" cy="242533"/>
            </a:xfrm>
            <a:prstGeom prst="rect">
              <a:avLst/>
            </a:prstGeom>
            <a:noFill/>
            <a:ln>
              <a:noFill/>
            </a:ln>
          </p:spPr>
        </p:pic>
      </p:grpSp>
      <p:grpSp>
        <p:nvGrpSpPr>
          <p:cNvPr id="402" name="Google Shape;402;p43"/>
          <p:cNvGrpSpPr/>
          <p:nvPr/>
        </p:nvGrpSpPr>
        <p:grpSpPr>
          <a:xfrm>
            <a:off x="7822279" y="4931249"/>
            <a:ext cx="648000" cy="576000"/>
            <a:chOff x="6462311" y="4530408"/>
            <a:chExt cx="551154" cy="497367"/>
          </a:xfrm>
        </p:grpSpPr>
        <p:pic>
          <p:nvPicPr>
            <p:cNvPr id="403" name="Google Shape;403;p43" descr="アイコン&#10;&#10;自動的に生成された説明"/>
            <p:cNvPicPr preferRelativeResize="0"/>
            <p:nvPr/>
          </p:nvPicPr>
          <p:blipFill rotWithShape="1">
            <a:blip r:embed="rId5">
              <a:alphaModFix/>
            </a:blip>
            <a:srcRect/>
            <a:stretch/>
          </p:blipFill>
          <p:spPr>
            <a:xfrm>
              <a:off x="6529760" y="4530408"/>
              <a:ext cx="483705" cy="483705"/>
            </a:xfrm>
            <a:prstGeom prst="rect">
              <a:avLst/>
            </a:prstGeom>
            <a:noFill/>
            <a:ln>
              <a:noFill/>
            </a:ln>
          </p:spPr>
        </p:pic>
        <p:pic>
          <p:nvPicPr>
            <p:cNvPr id="404" name="Google Shape;404;p43"/>
            <p:cNvPicPr preferRelativeResize="0"/>
            <p:nvPr/>
          </p:nvPicPr>
          <p:blipFill rotWithShape="1">
            <a:blip r:embed="rId6">
              <a:alphaModFix/>
            </a:blip>
            <a:srcRect/>
            <a:stretch/>
          </p:blipFill>
          <p:spPr>
            <a:xfrm>
              <a:off x="6462311" y="4785242"/>
              <a:ext cx="210899" cy="242533"/>
            </a:xfrm>
            <a:prstGeom prst="rect">
              <a:avLst/>
            </a:prstGeom>
            <a:noFill/>
            <a:ln>
              <a:noFill/>
            </a:ln>
          </p:spPr>
        </p:pic>
      </p:grpSp>
      <p:sp>
        <p:nvSpPr>
          <p:cNvPr id="405" name="Google Shape;405;p43"/>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406" name="Google Shape;406;p43"/>
          <p:cNvSpPr/>
          <p:nvPr/>
        </p:nvSpPr>
        <p:spPr>
          <a:xfrm rot="-5400000">
            <a:off x="4307320" y="4369868"/>
            <a:ext cx="811606" cy="257148"/>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407" name="Google Shape;407;p43"/>
          <p:cNvGrpSpPr/>
          <p:nvPr/>
        </p:nvGrpSpPr>
        <p:grpSpPr>
          <a:xfrm>
            <a:off x="824989" y="4295359"/>
            <a:ext cx="1303707" cy="1162579"/>
            <a:chOff x="3024506" y="3422724"/>
            <a:chExt cx="1303707" cy="1162579"/>
          </a:xfrm>
        </p:grpSpPr>
        <p:sp>
          <p:nvSpPr>
            <p:cNvPr id="408" name="Google Shape;408;p43"/>
            <p:cNvSpPr/>
            <p:nvPr/>
          </p:nvSpPr>
          <p:spPr>
            <a:xfrm>
              <a:off x="3500213" y="3422724"/>
              <a:ext cx="828000" cy="828000"/>
            </a:xfrm>
            <a:prstGeom prst="ellipse">
              <a:avLst/>
            </a:prstGeom>
            <a:solidFill>
              <a:schemeClr val="lt1"/>
            </a:solid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latin typeface="Arial"/>
                <a:ea typeface="Arial"/>
                <a:cs typeface="Arial"/>
                <a:sym typeface="Arial"/>
              </a:endParaRPr>
            </a:p>
          </p:txBody>
        </p:sp>
        <p:cxnSp>
          <p:nvCxnSpPr>
            <p:cNvPr id="409" name="Google Shape;409;p43"/>
            <p:cNvCxnSpPr/>
            <p:nvPr/>
          </p:nvCxnSpPr>
          <p:spPr>
            <a:xfrm>
              <a:off x="3908022" y="3494072"/>
              <a:ext cx="0" cy="359302"/>
            </a:xfrm>
            <a:prstGeom prst="straightConnector1">
              <a:avLst/>
            </a:prstGeom>
            <a:noFill/>
            <a:ln w="76200" cap="flat" cmpd="sng">
              <a:solidFill>
                <a:srgbClr val="BFBFBF"/>
              </a:solidFill>
              <a:prstDash val="solid"/>
              <a:round/>
              <a:headEnd type="none" w="sm" len="sm"/>
              <a:tailEnd type="none" w="sm" len="sm"/>
            </a:ln>
          </p:spPr>
        </p:cxnSp>
        <p:cxnSp>
          <p:nvCxnSpPr>
            <p:cNvPr id="410" name="Google Shape;410;p43"/>
            <p:cNvCxnSpPr/>
            <p:nvPr/>
          </p:nvCxnSpPr>
          <p:spPr>
            <a:xfrm>
              <a:off x="4060422" y="3646472"/>
              <a:ext cx="0" cy="359302"/>
            </a:xfrm>
            <a:prstGeom prst="straightConnector1">
              <a:avLst/>
            </a:prstGeom>
            <a:noFill/>
            <a:ln w="76200" cap="flat" cmpd="sng">
              <a:solidFill>
                <a:srgbClr val="BFBFBF"/>
              </a:solidFill>
              <a:prstDash val="solid"/>
              <a:round/>
              <a:headEnd type="none" w="sm" len="sm"/>
              <a:tailEnd type="none" w="sm" len="sm"/>
            </a:ln>
          </p:spPr>
        </p:cxnSp>
        <p:sp>
          <p:nvSpPr>
            <p:cNvPr id="411" name="Google Shape;411;p43"/>
            <p:cNvSpPr/>
            <p:nvPr/>
          </p:nvSpPr>
          <p:spPr>
            <a:xfrm>
              <a:off x="3024506" y="4012288"/>
              <a:ext cx="756000" cy="573015"/>
            </a:xfrm>
            <a:prstGeom prst="rect">
              <a:avLst/>
            </a:prstGeom>
            <a:solidFill>
              <a:schemeClr val="lt1"/>
            </a:solid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12" name="Google Shape;412;p43"/>
            <p:cNvSpPr/>
            <p:nvPr/>
          </p:nvSpPr>
          <p:spPr>
            <a:xfrm rot="10800000" flipH="1">
              <a:off x="3038299" y="4008666"/>
              <a:ext cx="720000" cy="322138"/>
            </a:xfrm>
            <a:prstGeom prst="triangle">
              <a:avLst>
                <a:gd name="adj" fmla="val 53747"/>
              </a:avLst>
            </a:prstGeom>
            <a:no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
        <p:nvSpPr>
          <p:cNvPr id="413" name="Google Shape;413;p43"/>
          <p:cNvSpPr txBox="1"/>
          <p:nvPr/>
        </p:nvSpPr>
        <p:spPr>
          <a:xfrm>
            <a:off x="657787" y="3257992"/>
            <a:ext cx="1801990" cy="666529"/>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回答開始日時に</a:t>
            </a:r>
            <a:endParaRPr sz="1600" b="1" i="0" u="none" strike="noStrike" cap="none">
              <a:solidFill>
                <a:srgbClr val="3F3F3F"/>
              </a:solidFill>
              <a:latin typeface="Arial"/>
              <a:ea typeface="Arial"/>
              <a:cs typeface="Arial"/>
              <a:sym typeface="Arial"/>
            </a:endParaRPr>
          </a:p>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メールが配信</a:t>
            </a:r>
            <a:endParaRPr/>
          </a:p>
        </p:txBody>
      </p:sp>
      <p:grpSp>
        <p:nvGrpSpPr>
          <p:cNvPr id="414" name="Google Shape;414;p43"/>
          <p:cNvGrpSpPr/>
          <p:nvPr/>
        </p:nvGrpSpPr>
        <p:grpSpPr>
          <a:xfrm>
            <a:off x="5271826" y="4295359"/>
            <a:ext cx="1303707" cy="1162579"/>
            <a:chOff x="3024506" y="3422724"/>
            <a:chExt cx="1303707" cy="1162579"/>
          </a:xfrm>
        </p:grpSpPr>
        <p:sp>
          <p:nvSpPr>
            <p:cNvPr id="415" name="Google Shape;415;p43"/>
            <p:cNvSpPr/>
            <p:nvPr/>
          </p:nvSpPr>
          <p:spPr>
            <a:xfrm>
              <a:off x="3500213" y="3422724"/>
              <a:ext cx="828000" cy="828000"/>
            </a:xfrm>
            <a:prstGeom prst="ellipse">
              <a:avLst/>
            </a:prstGeom>
            <a:solidFill>
              <a:schemeClr val="lt1"/>
            </a:solid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latin typeface="Arial"/>
                <a:ea typeface="Arial"/>
                <a:cs typeface="Arial"/>
                <a:sym typeface="Arial"/>
              </a:endParaRPr>
            </a:p>
          </p:txBody>
        </p:sp>
        <p:cxnSp>
          <p:nvCxnSpPr>
            <p:cNvPr id="416" name="Google Shape;416;p43"/>
            <p:cNvCxnSpPr/>
            <p:nvPr/>
          </p:nvCxnSpPr>
          <p:spPr>
            <a:xfrm>
              <a:off x="3908022" y="3494072"/>
              <a:ext cx="0" cy="359302"/>
            </a:xfrm>
            <a:prstGeom prst="straightConnector1">
              <a:avLst/>
            </a:prstGeom>
            <a:noFill/>
            <a:ln w="76200" cap="flat" cmpd="sng">
              <a:solidFill>
                <a:srgbClr val="BFBFBF"/>
              </a:solidFill>
              <a:prstDash val="solid"/>
              <a:round/>
              <a:headEnd type="none" w="sm" len="sm"/>
              <a:tailEnd type="none" w="sm" len="sm"/>
            </a:ln>
          </p:spPr>
        </p:cxnSp>
        <p:cxnSp>
          <p:nvCxnSpPr>
            <p:cNvPr id="417" name="Google Shape;417;p43"/>
            <p:cNvCxnSpPr/>
            <p:nvPr/>
          </p:nvCxnSpPr>
          <p:spPr>
            <a:xfrm>
              <a:off x="4060422" y="3646472"/>
              <a:ext cx="0" cy="359302"/>
            </a:xfrm>
            <a:prstGeom prst="straightConnector1">
              <a:avLst/>
            </a:prstGeom>
            <a:noFill/>
            <a:ln w="76200" cap="flat" cmpd="sng">
              <a:solidFill>
                <a:srgbClr val="BFBFBF"/>
              </a:solidFill>
              <a:prstDash val="solid"/>
              <a:round/>
              <a:headEnd type="none" w="sm" len="sm"/>
              <a:tailEnd type="none" w="sm" len="sm"/>
            </a:ln>
          </p:spPr>
        </p:cxnSp>
        <p:sp>
          <p:nvSpPr>
            <p:cNvPr id="418" name="Google Shape;418;p43"/>
            <p:cNvSpPr/>
            <p:nvPr/>
          </p:nvSpPr>
          <p:spPr>
            <a:xfrm>
              <a:off x="3024506" y="4012288"/>
              <a:ext cx="756000" cy="573015"/>
            </a:xfrm>
            <a:prstGeom prst="rect">
              <a:avLst/>
            </a:prstGeom>
            <a:solidFill>
              <a:schemeClr val="lt1"/>
            </a:solid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19" name="Google Shape;419;p43"/>
            <p:cNvSpPr/>
            <p:nvPr/>
          </p:nvSpPr>
          <p:spPr>
            <a:xfrm rot="10800000" flipH="1">
              <a:off x="3038299" y="4008666"/>
              <a:ext cx="720000" cy="322138"/>
            </a:xfrm>
            <a:prstGeom prst="triangle">
              <a:avLst>
                <a:gd name="adj" fmla="val 53747"/>
              </a:avLst>
            </a:prstGeom>
            <a:noFill/>
            <a:ln w="762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
        <p:nvSpPr>
          <p:cNvPr id="420" name="Google Shape;420;p43"/>
          <p:cNvSpPr txBox="1"/>
          <p:nvPr/>
        </p:nvSpPr>
        <p:spPr>
          <a:xfrm>
            <a:off x="5067553" y="3257992"/>
            <a:ext cx="1801990" cy="666529"/>
          </a:xfrm>
          <a:prstGeom prst="rect">
            <a:avLst/>
          </a:prstGeom>
          <a:noFill/>
          <a:ln>
            <a:noFill/>
          </a:ln>
        </p:spPr>
        <p:txBody>
          <a:bodyPr spcFirstLastPara="1" wrap="square" lIns="91425" tIns="45700" rIns="91425" bIns="45700" anchor="t" anchorCtr="0">
            <a:spAutoFit/>
          </a:bodyPr>
          <a:lstStyle/>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評価開始日時に</a:t>
            </a:r>
            <a:endParaRPr sz="1600" b="1" i="0" u="none" strike="noStrike" cap="none">
              <a:solidFill>
                <a:srgbClr val="3F3F3F"/>
              </a:solidFill>
              <a:latin typeface="Arial"/>
              <a:ea typeface="Arial"/>
              <a:cs typeface="Arial"/>
              <a:sym typeface="Arial"/>
            </a:endParaRPr>
          </a:p>
          <a:p>
            <a:pPr marL="0" marR="0" lvl="0" indent="0" algn="ctr" rtl="0">
              <a:lnSpc>
                <a:spcPct val="120000"/>
              </a:lnSpc>
              <a:spcBef>
                <a:spcPts val="0"/>
              </a:spcBef>
              <a:spcAft>
                <a:spcPts val="0"/>
              </a:spcAft>
              <a:buNone/>
            </a:pPr>
            <a:r>
              <a:rPr lang="ja-JP" sz="1600" b="1" i="0" u="none" strike="noStrike" cap="none">
                <a:solidFill>
                  <a:srgbClr val="3F3F3F"/>
                </a:solidFill>
                <a:latin typeface="Arial"/>
                <a:ea typeface="Arial"/>
                <a:cs typeface="Arial"/>
                <a:sym typeface="Arial"/>
              </a:rPr>
              <a:t>メールが配信</a:t>
            </a:r>
            <a:endParaRPr/>
          </a:p>
        </p:txBody>
      </p:sp>
      <p:sp>
        <p:nvSpPr>
          <p:cNvPr id="421" name="Google Shape;421;p43"/>
          <p:cNvSpPr/>
          <p:nvPr/>
        </p:nvSpPr>
        <p:spPr>
          <a:xfrm rot="-5400000">
            <a:off x="9138813" y="4369868"/>
            <a:ext cx="811606" cy="257148"/>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2" name="Google Shape;422;p43"/>
          <p:cNvSpPr txBox="1"/>
          <p:nvPr/>
        </p:nvSpPr>
        <p:spPr>
          <a:xfrm>
            <a:off x="270565" y="1470627"/>
            <a:ext cx="4422121" cy="1011046"/>
          </a:xfrm>
          <a:prstGeom prst="rect">
            <a:avLst/>
          </a:prstGeom>
          <a:noFill/>
          <a:ln>
            <a:noFill/>
          </a:ln>
        </p:spPr>
        <p:txBody>
          <a:bodyPr spcFirstLastPara="1" wrap="square" lIns="0" tIns="0" rIns="0" bIns="0" anchor="ctr" anchorCtr="0">
            <a:spAutoFit/>
          </a:bodyPr>
          <a:lstStyle/>
          <a:p>
            <a:pPr marL="0" marR="0" lvl="0" indent="0" algn="ctr" rtl="0">
              <a:lnSpc>
                <a:spcPct val="90000"/>
              </a:lnSpc>
              <a:spcBef>
                <a:spcPts val="0"/>
              </a:spcBef>
              <a:spcAft>
                <a:spcPts val="0"/>
              </a:spcAft>
              <a:buClr>
                <a:schemeClr val="dk1"/>
              </a:buClr>
              <a:buSzPts val="2000"/>
              <a:buFont typeface="Montserrat"/>
              <a:buNone/>
            </a:pPr>
            <a:r>
              <a:rPr lang="ja-JP" sz="2000" b="1" i="0" u="none" strike="noStrike" cap="none">
                <a:solidFill>
                  <a:srgbClr val="416BCF"/>
                </a:solidFill>
                <a:latin typeface="Arial"/>
                <a:ea typeface="Arial"/>
                <a:cs typeface="Arial"/>
                <a:sym typeface="Arial"/>
              </a:rPr>
              <a:t>【前半：インタビューセッション】</a:t>
            </a:r>
            <a:endParaRPr/>
          </a:p>
          <a:p>
            <a:pPr marL="0" marR="0" lvl="0" indent="0" algn="ctr" rtl="0">
              <a:lnSpc>
                <a:spcPct val="90000"/>
              </a:lnSpc>
              <a:spcBef>
                <a:spcPts val="0"/>
              </a:spcBef>
              <a:spcAft>
                <a:spcPts val="0"/>
              </a:spcAft>
              <a:buClr>
                <a:schemeClr val="dk1"/>
              </a:buClr>
              <a:buSzPts val="2000"/>
              <a:buFont typeface="Montserrat"/>
              <a:buNone/>
            </a:pPr>
            <a:endParaRPr sz="14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r>
              <a:rPr lang="ja-JP" sz="1600" b="1" i="0" u="none" strike="noStrike" cap="none">
                <a:solidFill>
                  <a:srgbClr val="3F3F3F"/>
                </a:solidFill>
                <a:latin typeface="Arial"/>
                <a:ea typeface="Arial"/>
                <a:cs typeface="Arial"/>
                <a:sym typeface="Arial"/>
              </a:rPr>
              <a:t>質問に対して回答いただくパート</a:t>
            </a:r>
            <a:endParaRPr sz="16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endParaRPr sz="5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r>
              <a:rPr lang="ja-JP" sz="1600" b="1" i="0" u="none" strike="noStrike" cap="none">
                <a:solidFill>
                  <a:srgbClr val="3F3F3F"/>
                </a:solidFill>
                <a:latin typeface="Arial"/>
                <a:ea typeface="Arial"/>
                <a:cs typeface="Arial"/>
                <a:sym typeface="Arial"/>
              </a:rPr>
              <a:t>○月○日 XX:XX 〜 ○月○日 XX:XX</a:t>
            </a:r>
            <a:endParaRPr sz="1600" b="1" i="0" u="none" strike="noStrike" cap="none">
              <a:solidFill>
                <a:srgbClr val="3F3F3F"/>
              </a:solidFill>
              <a:latin typeface="Arial"/>
              <a:ea typeface="Arial"/>
              <a:cs typeface="Arial"/>
              <a:sym typeface="Arial"/>
            </a:endParaRPr>
          </a:p>
        </p:txBody>
      </p:sp>
      <p:sp>
        <p:nvSpPr>
          <p:cNvPr id="423" name="Google Shape;423;p43"/>
          <p:cNvSpPr txBox="1"/>
          <p:nvPr/>
        </p:nvSpPr>
        <p:spPr>
          <a:xfrm>
            <a:off x="4653528" y="1470627"/>
            <a:ext cx="4824869" cy="1011046"/>
          </a:xfrm>
          <a:prstGeom prst="rect">
            <a:avLst/>
          </a:prstGeom>
          <a:noFill/>
          <a:ln>
            <a:noFill/>
          </a:ln>
        </p:spPr>
        <p:txBody>
          <a:bodyPr spcFirstLastPara="1" wrap="square" lIns="0" tIns="0" rIns="0" bIns="0" anchor="ctr" anchorCtr="0">
            <a:spAutoFit/>
          </a:bodyPr>
          <a:lstStyle/>
          <a:p>
            <a:pPr marL="0" marR="0" lvl="0" indent="0" algn="ctr" rtl="0">
              <a:lnSpc>
                <a:spcPct val="90000"/>
              </a:lnSpc>
              <a:spcBef>
                <a:spcPts val="0"/>
              </a:spcBef>
              <a:spcAft>
                <a:spcPts val="0"/>
              </a:spcAft>
              <a:buClr>
                <a:schemeClr val="dk1"/>
              </a:buClr>
              <a:buSzPts val="2000"/>
              <a:buFont typeface="Montserrat"/>
              <a:buNone/>
            </a:pPr>
            <a:r>
              <a:rPr lang="ja-JP" sz="2000" b="1" i="0" u="none" strike="noStrike" cap="none">
                <a:solidFill>
                  <a:srgbClr val="416BCF"/>
                </a:solidFill>
                <a:latin typeface="Arial"/>
                <a:ea typeface="Arial"/>
                <a:cs typeface="Arial"/>
                <a:sym typeface="Arial"/>
              </a:rPr>
              <a:t>【後半：レビューセッション】</a:t>
            </a:r>
            <a:endParaRPr/>
          </a:p>
          <a:p>
            <a:pPr marL="0" marR="0" lvl="0" indent="0" algn="ctr" rtl="0">
              <a:lnSpc>
                <a:spcPct val="90000"/>
              </a:lnSpc>
              <a:spcBef>
                <a:spcPts val="0"/>
              </a:spcBef>
              <a:spcAft>
                <a:spcPts val="0"/>
              </a:spcAft>
              <a:buClr>
                <a:schemeClr val="dk1"/>
              </a:buClr>
              <a:buSzPts val="2000"/>
              <a:buFont typeface="Montserrat"/>
              <a:buNone/>
            </a:pPr>
            <a:endParaRPr sz="14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r>
              <a:rPr lang="ja-JP" sz="1600" b="1" i="0" u="none" strike="noStrike" cap="none">
                <a:solidFill>
                  <a:srgbClr val="3F3F3F"/>
                </a:solidFill>
                <a:latin typeface="Arial"/>
                <a:ea typeface="Arial"/>
                <a:cs typeface="Arial"/>
                <a:sym typeface="Arial"/>
              </a:rPr>
              <a:t>前半で出た意見を匿名で評価するパート</a:t>
            </a:r>
            <a:endParaRPr sz="16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endParaRPr sz="500" b="1" i="0" u="none" strike="noStrike" cap="none">
              <a:solidFill>
                <a:srgbClr val="3F3F3F"/>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000"/>
              <a:buFont typeface="Montserrat"/>
              <a:buNone/>
            </a:pPr>
            <a:r>
              <a:rPr lang="ja-JP" sz="1600" b="1" i="0" u="none" strike="noStrike" cap="none">
                <a:solidFill>
                  <a:srgbClr val="3F3F3F"/>
                </a:solidFill>
                <a:latin typeface="Arial"/>
                <a:ea typeface="Arial"/>
                <a:cs typeface="Arial"/>
                <a:sym typeface="Arial"/>
              </a:rPr>
              <a:t>○月○日 XX:XX 〜 ○月○日 XX:XX</a:t>
            </a:r>
            <a:endParaRPr sz="1600" b="1" i="0" u="none" strike="noStrike" cap="none">
              <a:solidFill>
                <a:srgbClr val="3F3F3F"/>
              </a:solidFill>
              <a:latin typeface="Arial"/>
              <a:ea typeface="Arial"/>
              <a:cs typeface="Arial"/>
              <a:sym typeface="Arial"/>
            </a:endParaRPr>
          </a:p>
        </p:txBody>
      </p:sp>
      <p:sp>
        <p:nvSpPr>
          <p:cNvPr id="424" name="Google Shape;424;p43"/>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425" name="Google Shape;425;p43"/>
          <p:cNvSpPr/>
          <p:nvPr/>
        </p:nvSpPr>
        <p:spPr>
          <a:xfrm>
            <a:off x="6929234" y="-147766"/>
            <a:ext cx="5845628" cy="926242"/>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【事務局の方へのご案内】</a:t>
            </a:r>
            <a:endParaRPr/>
          </a:p>
          <a:p>
            <a:pPr marL="0" marR="0" lvl="0" indent="0" algn="l" rtl="0">
              <a:lnSpc>
                <a:spcPct val="100000"/>
              </a:lnSpc>
              <a:spcBef>
                <a:spcPts val="0"/>
              </a:spcBef>
              <a:spcAft>
                <a:spcPts val="0"/>
              </a:spcAft>
              <a:buNone/>
            </a:pPr>
            <a:endParaRPr sz="800" b="1"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400" b="1" i="0" u="none" strike="noStrike" cap="none">
                <a:solidFill>
                  <a:srgbClr val="3F3F3F"/>
                </a:solidFill>
                <a:latin typeface="Arial"/>
                <a:ea typeface="Arial"/>
                <a:cs typeface="Arial"/>
                <a:sym typeface="Arial"/>
              </a:rPr>
              <a:t> ・インタビューとレビューの実施日程を記入してください</a:t>
            </a:r>
            <a:endParaRPr sz="1400" b="1" i="0" u="none" strike="noStrike" cap="none">
              <a:solidFill>
                <a:srgbClr val="3F3F3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44"/>
          <p:cNvSpPr txBox="1">
            <a:spLocks noGrp="1"/>
          </p:cNvSpPr>
          <p:nvPr>
            <p:ph type="title"/>
          </p:nvPr>
        </p:nvSpPr>
        <p:spPr>
          <a:xfrm>
            <a:off x="285021" y="647853"/>
            <a:ext cx="10515600" cy="249299"/>
          </a:xfrm>
          <a:prstGeom prst="rect">
            <a:avLst/>
          </a:prstGeom>
          <a:noFill/>
          <a:ln>
            <a:noFill/>
          </a:ln>
        </p:spPr>
        <p:txBody>
          <a:bodyPr spcFirstLastPara="1" wrap="square" lIns="0" tIns="0" rIns="0" bIns="0" anchor="ctr" anchorCtr="0">
            <a:spAutoFit/>
          </a:bodyPr>
          <a:lstStyle/>
          <a:p>
            <a:pPr marL="0" lvl="0" indent="0" algn="l" rtl="0">
              <a:lnSpc>
                <a:spcPct val="90000"/>
              </a:lnSpc>
              <a:spcBef>
                <a:spcPts val="0"/>
              </a:spcBef>
              <a:spcAft>
                <a:spcPts val="0"/>
              </a:spcAft>
              <a:buClr>
                <a:schemeClr val="dk1"/>
              </a:buClr>
              <a:buSzPts val="2000"/>
              <a:buFont typeface="Montserrat"/>
              <a:buNone/>
            </a:pPr>
            <a:r>
              <a:rPr lang="ja-JP">
                <a:solidFill>
                  <a:srgbClr val="3F3F3F"/>
                </a:solidFill>
              </a:rPr>
              <a:t>事務局の方へのご案内ページ</a:t>
            </a:r>
            <a:r>
              <a:rPr lang="ja-JP"/>
              <a:t>　</a:t>
            </a:r>
            <a:r>
              <a:rPr lang="ja-JP">
                <a:solidFill>
                  <a:srgbClr val="CC0000"/>
                </a:solidFill>
              </a:rPr>
              <a:t>★参加者へ配信する前にこのページは削除してください★</a:t>
            </a:r>
            <a:endParaRPr>
              <a:solidFill>
                <a:srgbClr val="CC0000"/>
              </a:solidFill>
            </a:endParaRPr>
          </a:p>
        </p:txBody>
      </p:sp>
      <p:sp>
        <p:nvSpPr>
          <p:cNvPr id="432" name="Google Shape;432;p44"/>
          <p:cNvSpPr txBox="1">
            <a:spLocks noGrp="1"/>
          </p:cNvSpPr>
          <p:nvPr>
            <p:ph type="body" idx="1"/>
          </p:nvPr>
        </p:nvSpPr>
        <p:spPr>
          <a:xfrm>
            <a:off x="91035" y="135101"/>
            <a:ext cx="5157787" cy="322139"/>
          </a:xfrm>
          <a:prstGeom prst="rect">
            <a:avLst/>
          </a:prstGeom>
          <a:noFill/>
          <a:ln>
            <a:noFill/>
          </a:ln>
        </p:spPr>
        <p:txBody>
          <a:bodyPr spcFirstLastPara="1" wrap="square" lIns="0" tIns="0" rIns="0" bIns="0" anchor="ctr" anchorCtr="0">
            <a:noAutofit/>
          </a:bodyPr>
          <a:lstStyle/>
          <a:p>
            <a:pPr marL="228600" lvl="0" indent="0" algn="l" rtl="0">
              <a:lnSpc>
                <a:spcPct val="90000"/>
              </a:lnSpc>
              <a:spcBef>
                <a:spcPts val="1000"/>
              </a:spcBef>
              <a:spcAft>
                <a:spcPts val="0"/>
              </a:spcAft>
              <a:buClr>
                <a:schemeClr val="dk1"/>
              </a:buClr>
              <a:buSzPts val="1400"/>
              <a:buFont typeface="Arial"/>
              <a:buNone/>
            </a:pPr>
            <a:r>
              <a:rPr lang="ja-JP"/>
              <a:t>VISITS forms ご利用の流れ</a:t>
            </a:r>
            <a:endParaRPr/>
          </a:p>
        </p:txBody>
      </p:sp>
      <p:sp>
        <p:nvSpPr>
          <p:cNvPr id="433" name="Google Shape;433;p44"/>
          <p:cNvSpPr txBox="1">
            <a:spLocks noGrp="1"/>
          </p:cNvSpPr>
          <p:nvPr>
            <p:ph type="ftr" idx="11"/>
          </p:nvPr>
        </p:nvSpPr>
        <p:spPr>
          <a:xfrm>
            <a:off x="7959725" y="64452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00"/>
              <a:buFont typeface="Arial"/>
              <a:buNone/>
            </a:pPr>
            <a:r>
              <a:rPr lang="ja-JP" sz="800" b="0" i="0" u="none" strike="noStrike" cap="none">
                <a:solidFill>
                  <a:srgbClr val="FFFFFF"/>
                </a:solidFill>
                <a:latin typeface="Arial"/>
                <a:ea typeface="Arial"/>
                <a:cs typeface="Arial"/>
                <a:sym typeface="Arial"/>
              </a:rPr>
              <a:t>© VISITS Technologies  All rights reserved.</a:t>
            </a:r>
            <a:endParaRPr sz="800" b="0" i="0" u="none" strike="noStrike" cap="none">
              <a:solidFill>
                <a:srgbClr val="FFFFFF"/>
              </a:solidFill>
              <a:latin typeface="Arial"/>
              <a:ea typeface="Arial"/>
              <a:cs typeface="Arial"/>
              <a:sym typeface="Arial"/>
            </a:endParaRPr>
          </a:p>
        </p:txBody>
      </p:sp>
      <p:sp>
        <p:nvSpPr>
          <p:cNvPr id="434" name="Google Shape;434;p44"/>
          <p:cNvSpPr/>
          <p:nvPr/>
        </p:nvSpPr>
        <p:spPr>
          <a:xfrm>
            <a:off x="787925" y="1370945"/>
            <a:ext cx="10728571" cy="1710172"/>
          </a:xfrm>
          <a:prstGeom prst="rect">
            <a:avLst/>
          </a:prstGeom>
          <a:solidFill>
            <a:srgbClr val="FFF3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ja-JP" sz="1600" b="1" i="0" u="none" strike="noStrike" cap="none">
                <a:solidFill>
                  <a:srgbClr val="3F3F3F"/>
                </a:solidFill>
                <a:latin typeface="Arial"/>
                <a:ea typeface="Arial"/>
                <a:cs typeface="Arial"/>
                <a:sym typeface="Arial"/>
              </a:rPr>
              <a:t>【事務局の方へのご案内】</a:t>
            </a:r>
            <a:endParaRPr dirty="0"/>
          </a:p>
          <a:p>
            <a:pPr marL="0" marR="0" lvl="0" indent="0" algn="l" rtl="0">
              <a:lnSpc>
                <a:spcPct val="100000"/>
              </a:lnSpc>
              <a:spcBef>
                <a:spcPts val="0"/>
              </a:spcBef>
              <a:spcAft>
                <a:spcPts val="0"/>
              </a:spcAft>
              <a:buNone/>
            </a:pPr>
            <a:endParaRPr sz="105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600" b="1" i="0" u="none" strike="noStrike" cap="none">
                <a:solidFill>
                  <a:srgbClr val="3F3F3F"/>
                </a:solidFill>
                <a:latin typeface="Arial"/>
                <a:ea typeface="Arial"/>
                <a:cs typeface="Arial"/>
                <a:sym typeface="Arial"/>
              </a:rPr>
              <a:t> ・</a:t>
            </a:r>
            <a:r>
              <a:rPr lang="ja-JP" sz="1600" b="1" i="0" u="sng" strike="noStrike" cap="none">
                <a:solidFill>
                  <a:srgbClr val="416BCF"/>
                </a:solidFill>
                <a:latin typeface="Arial"/>
                <a:ea typeface="Arial"/>
                <a:cs typeface="Arial"/>
                <a:sym typeface="Arial"/>
              </a:rPr>
              <a:t>この後の４ページは、貴社での実施方法に応じてどれか</a:t>
            </a:r>
            <a:r>
              <a:rPr lang="ja-JP" sz="1600" b="1" i="0" u="sng" strike="noStrike" cap="none">
                <a:solidFill>
                  <a:srgbClr val="C00000"/>
                </a:solidFill>
                <a:latin typeface="Arial"/>
                <a:ea typeface="Arial"/>
                <a:cs typeface="Arial"/>
                <a:sym typeface="Arial"/>
              </a:rPr>
              <a:t>１枚</a:t>
            </a:r>
            <a:r>
              <a:rPr lang="ja-JP" sz="1600" b="1" i="0" u="sng" strike="noStrike" cap="none">
                <a:solidFill>
                  <a:srgbClr val="416BCF"/>
                </a:solidFill>
                <a:latin typeface="Arial"/>
                <a:ea typeface="Arial"/>
                <a:cs typeface="Arial"/>
                <a:sym typeface="Arial"/>
              </a:rPr>
              <a:t>を利用</a:t>
            </a:r>
            <a:r>
              <a:rPr lang="ja-JP" sz="1600" b="1" i="0" u="none" strike="noStrike" cap="none">
                <a:solidFill>
                  <a:srgbClr val="3F3F3F"/>
                </a:solidFill>
                <a:latin typeface="Arial"/>
                <a:ea typeface="Arial"/>
                <a:cs typeface="Arial"/>
                <a:sym typeface="Arial"/>
              </a:rPr>
              <a:t>いただきます。</a:t>
            </a:r>
            <a:endParaRPr sz="16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600" b="1" i="0" u="none" strike="noStrike" cap="none">
                <a:solidFill>
                  <a:srgbClr val="3F3F3F"/>
                </a:solidFill>
                <a:latin typeface="Arial"/>
                <a:ea typeface="Arial"/>
                <a:cs typeface="Arial"/>
                <a:sym typeface="Arial"/>
              </a:rPr>
              <a:t> 　以下のパターン分けに応じてどのページを残すか確認した上で、不要となる他の３枚は削除してください。</a:t>
            </a:r>
            <a:endParaRPr sz="16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endParaRPr sz="800" b="1" i="0" u="none" strike="noStrike" cap="none" dirty="0">
              <a:solidFill>
                <a:srgbClr val="3F3F3F"/>
              </a:solidFill>
              <a:latin typeface="Arial"/>
              <a:ea typeface="Arial"/>
              <a:cs typeface="Arial"/>
              <a:sym typeface="Arial"/>
            </a:endParaRPr>
          </a:p>
          <a:p>
            <a:pPr marL="0" marR="0" lvl="0" indent="0" algn="l" rtl="0">
              <a:lnSpc>
                <a:spcPct val="100000"/>
              </a:lnSpc>
              <a:spcBef>
                <a:spcPts val="0"/>
              </a:spcBef>
              <a:spcAft>
                <a:spcPts val="0"/>
              </a:spcAft>
              <a:buNone/>
            </a:pPr>
            <a:r>
              <a:rPr lang="ja-JP" sz="1600" b="1" i="0" u="none" strike="noStrike" cap="none">
                <a:solidFill>
                  <a:srgbClr val="3F3F3F"/>
                </a:solidFill>
                <a:latin typeface="Arial"/>
                <a:ea typeface="Arial"/>
                <a:cs typeface="Arial"/>
                <a:sym typeface="Arial"/>
              </a:rPr>
              <a:t> ・参加者の皆さまへ配信いただく前に、</a:t>
            </a:r>
            <a:r>
              <a:rPr lang="ja-JP" sz="1600" b="1" i="0" u="sng" strike="noStrike" cap="none">
                <a:solidFill>
                  <a:srgbClr val="416BCF"/>
                </a:solidFill>
                <a:latin typeface="Arial"/>
                <a:ea typeface="Arial"/>
                <a:cs typeface="Arial"/>
                <a:sym typeface="Arial"/>
              </a:rPr>
              <a:t>このページは削除</a:t>
            </a:r>
            <a:r>
              <a:rPr lang="ja-JP" sz="1600" b="1" i="0" u="none" strike="noStrike" cap="none">
                <a:solidFill>
                  <a:srgbClr val="3F3F3F"/>
                </a:solidFill>
                <a:latin typeface="Arial"/>
                <a:ea typeface="Arial"/>
                <a:cs typeface="Arial"/>
                <a:sym typeface="Arial"/>
              </a:rPr>
              <a:t>してください。</a:t>
            </a:r>
            <a:endParaRPr sz="1600" b="1" i="0" u="none" strike="noStrike" cap="none" dirty="0">
              <a:solidFill>
                <a:srgbClr val="3F3F3F"/>
              </a:solidFill>
              <a:latin typeface="Arial"/>
              <a:ea typeface="Arial"/>
              <a:cs typeface="Arial"/>
              <a:sym typeface="Arial"/>
            </a:endParaRPr>
          </a:p>
        </p:txBody>
      </p:sp>
      <p:sp>
        <p:nvSpPr>
          <p:cNvPr id="435" name="Google Shape;435;p44"/>
          <p:cNvSpPr/>
          <p:nvPr/>
        </p:nvSpPr>
        <p:spPr>
          <a:xfrm>
            <a:off x="787926" y="3432365"/>
            <a:ext cx="4896182" cy="2610089"/>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36" name="Google Shape;436;p44"/>
          <p:cNvSpPr txBox="1"/>
          <p:nvPr/>
        </p:nvSpPr>
        <p:spPr>
          <a:xfrm>
            <a:off x="763212" y="4634986"/>
            <a:ext cx="1856420" cy="20484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参加登録方法は</a:t>
            </a:r>
            <a:endParaRPr sz="1600" b="1" i="0" u="none" strike="noStrike" cap="none">
              <a:solidFill>
                <a:srgbClr val="416BCF"/>
              </a:solidFill>
              <a:latin typeface="Arial"/>
              <a:ea typeface="Arial"/>
              <a:cs typeface="Arial"/>
              <a:sym typeface="Arial"/>
            </a:endParaRPr>
          </a:p>
        </p:txBody>
      </p:sp>
      <p:sp>
        <p:nvSpPr>
          <p:cNvPr id="437" name="Google Shape;437;p44"/>
          <p:cNvSpPr/>
          <p:nvPr/>
        </p:nvSpPr>
        <p:spPr>
          <a:xfrm>
            <a:off x="2546359" y="3593911"/>
            <a:ext cx="2964752"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38" name="Google Shape;438;p44"/>
          <p:cNvSpPr txBox="1"/>
          <p:nvPr/>
        </p:nvSpPr>
        <p:spPr>
          <a:xfrm>
            <a:off x="2520776" y="3968963"/>
            <a:ext cx="2990335" cy="23942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参加用</a:t>
            </a:r>
            <a:r>
              <a:rPr lang="ja-JP" sz="1600" b="1">
                <a:solidFill>
                  <a:srgbClr val="416BCF"/>
                </a:solidFill>
              </a:rPr>
              <a:t>回答</a:t>
            </a:r>
            <a:r>
              <a:rPr lang="ja-JP" sz="1600" b="1" i="0" u="none" strike="noStrike" cap="none">
                <a:solidFill>
                  <a:srgbClr val="416BCF"/>
                </a:solidFill>
                <a:latin typeface="Arial"/>
                <a:ea typeface="Arial"/>
                <a:cs typeface="Arial"/>
                <a:sym typeface="Arial"/>
              </a:rPr>
              <a:t>URLを案内して</a:t>
            </a:r>
            <a:endParaRPr sz="1600" b="1" i="0" u="none" strike="noStrike" cap="none">
              <a:solidFill>
                <a:srgbClr val="416BC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参加者自身で登録してもらう</a:t>
            </a:r>
            <a:endParaRPr sz="1600" b="1" i="0" u="none" strike="noStrike" cap="none">
              <a:solidFill>
                <a:srgbClr val="416BCF"/>
              </a:solidFill>
              <a:latin typeface="Arial"/>
              <a:ea typeface="Arial"/>
              <a:cs typeface="Arial"/>
              <a:sym typeface="Arial"/>
            </a:endParaRPr>
          </a:p>
        </p:txBody>
      </p:sp>
      <p:sp>
        <p:nvSpPr>
          <p:cNvPr id="439" name="Google Shape;439;p44"/>
          <p:cNvSpPr/>
          <p:nvPr/>
        </p:nvSpPr>
        <p:spPr>
          <a:xfrm>
            <a:off x="2546359" y="4891372"/>
            <a:ext cx="2964752" cy="989532"/>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40" name="Google Shape;440;p44"/>
          <p:cNvSpPr txBox="1"/>
          <p:nvPr/>
        </p:nvSpPr>
        <p:spPr>
          <a:xfrm>
            <a:off x="2520776" y="5266424"/>
            <a:ext cx="2990335" cy="23942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事務局側で参加者を登録する</a:t>
            </a:r>
            <a:endParaRPr sz="1600" b="1" i="0" u="none" strike="noStrike" cap="none">
              <a:solidFill>
                <a:srgbClr val="416BCF"/>
              </a:solidFill>
              <a:latin typeface="Arial"/>
              <a:ea typeface="Arial"/>
              <a:cs typeface="Arial"/>
              <a:sym typeface="Arial"/>
            </a:endParaRPr>
          </a:p>
        </p:txBody>
      </p:sp>
      <p:sp>
        <p:nvSpPr>
          <p:cNvPr id="441" name="Google Shape;441;p44"/>
          <p:cNvSpPr/>
          <p:nvPr/>
        </p:nvSpPr>
        <p:spPr>
          <a:xfrm>
            <a:off x="6053316" y="3432365"/>
            <a:ext cx="2052716" cy="125325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42" name="Google Shape;442;p44"/>
          <p:cNvSpPr txBox="1"/>
          <p:nvPr/>
        </p:nvSpPr>
        <p:spPr>
          <a:xfrm>
            <a:off x="5891262" y="4003545"/>
            <a:ext cx="1139728" cy="20484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結果を</a:t>
            </a:r>
            <a:endParaRPr sz="1600" b="1" i="0" u="none" strike="noStrike" cap="none">
              <a:solidFill>
                <a:srgbClr val="416BCF"/>
              </a:solidFill>
              <a:latin typeface="Arial"/>
              <a:ea typeface="Arial"/>
              <a:cs typeface="Arial"/>
              <a:sym typeface="Arial"/>
            </a:endParaRPr>
          </a:p>
        </p:txBody>
      </p:sp>
      <p:sp>
        <p:nvSpPr>
          <p:cNvPr id="443" name="Google Shape;443;p44"/>
          <p:cNvSpPr/>
          <p:nvPr/>
        </p:nvSpPr>
        <p:spPr>
          <a:xfrm rot="-5400000">
            <a:off x="5462909" y="3978385"/>
            <a:ext cx="811606" cy="196777"/>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4" name="Google Shape;444;p44"/>
          <p:cNvSpPr/>
          <p:nvPr/>
        </p:nvSpPr>
        <p:spPr>
          <a:xfrm rot="-5400000">
            <a:off x="5462912" y="5322607"/>
            <a:ext cx="811606" cy="196777"/>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5" name="Google Shape;445;p44"/>
          <p:cNvSpPr/>
          <p:nvPr/>
        </p:nvSpPr>
        <p:spPr>
          <a:xfrm rot="-5400000">
            <a:off x="7977427" y="4326783"/>
            <a:ext cx="573668" cy="14400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6" name="Google Shape;446;p44"/>
          <p:cNvSpPr/>
          <p:nvPr/>
        </p:nvSpPr>
        <p:spPr>
          <a:xfrm rot="-5400000">
            <a:off x="7977427" y="3647198"/>
            <a:ext cx="573668" cy="14400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7" name="Google Shape;447;p44"/>
          <p:cNvSpPr/>
          <p:nvPr/>
        </p:nvSpPr>
        <p:spPr>
          <a:xfrm rot="-5400000">
            <a:off x="7977427" y="5006368"/>
            <a:ext cx="573668" cy="14400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8" name="Google Shape;448;p44"/>
          <p:cNvSpPr/>
          <p:nvPr/>
        </p:nvSpPr>
        <p:spPr>
          <a:xfrm rot="-5400000">
            <a:off x="7977427" y="5682314"/>
            <a:ext cx="573668" cy="144000"/>
          </a:xfrm>
          <a:prstGeom prst="downArrow">
            <a:avLst>
              <a:gd name="adj1" fmla="val 100000"/>
              <a:gd name="adj2" fmla="val 149467"/>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49" name="Google Shape;449;p44"/>
          <p:cNvSpPr txBox="1"/>
          <p:nvPr/>
        </p:nvSpPr>
        <p:spPr>
          <a:xfrm>
            <a:off x="8387330" y="3525998"/>
            <a:ext cx="3600696" cy="423884"/>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１ページ後の</a:t>
            </a:r>
            <a:r>
              <a:rPr lang="ja-JP" sz="1800" b="1" i="0" u="none" strike="noStrike" cap="none">
                <a:solidFill>
                  <a:srgbClr val="416BCF"/>
                </a:solidFill>
                <a:latin typeface="Arial"/>
                <a:ea typeface="Arial"/>
                <a:cs typeface="Arial"/>
                <a:sym typeface="Arial"/>
              </a:rPr>
              <a:t>パターン</a:t>
            </a:r>
            <a:r>
              <a:rPr lang="en-US" altLang="ja-JP" sz="1800" b="1" i="0" u="none" strike="noStrike" cap="none" dirty="0">
                <a:solidFill>
                  <a:srgbClr val="416BCF"/>
                </a:solidFill>
                <a:latin typeface="Arial"/>
                <a:ea typeface="Arial"/>
                <a:cs typeface="Arial"/>
                <a:sym typeface="Arial"/>
              </a:rPr>
              <a:t>1</a:t>
            </a:r>
            <a:r>
              <a:rPr lang="ja-JP" sz="1600" b="1" i="0" u="none" strike="noStrike" cap="none">
                <a:solidFill>
                  <a:srgbClr val="416BCF"/>
                </a:solidFill>
                <a:latin typeface="Arial"/>
                <a:ea typeface="Arial"/>
                <a:cs typeface="Arial"/>
                <a:sym typeface="Arial"/>
              </a:rPr>
              <a:t>を利用</a:t>
            </a:r>
            <a:endParaRPr sz="1600" b="1" i="0" u="none" strike="noStrike" cap="none" dirty="0">
              <a:solidFill>
                <a:srgbClr val="416BCF"/>
              </a:solidFill>
              <a:latin typeface="Arial"/>
              <a:ea typeface="Arial"/>
              <a:cs typeface="Arial"/>
              <a:sym typeface="Arial"/>
            </a:endParaRPr>
          </a:p>
        </p:txBody>
      </p:sp>
      <p:sp>
        <p:nvSpPr>
          <p:cNvPr id="450" name="Google Shape;450;p44"/>
          <p:cNvSpPr txBox="1"/>
          <p:nvPr/>
        </p:nvSpPr>
        <p:spPr>
          <a:xfrm>
            <a:off x="8387330" y="4186841"/>
            <a:ext cx="3600696" cy="423884"/>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２ページ後の</a:t>
            </a:r>
            <a:r>
              <a:rPr lang="ja-JP" sz="1800" b="1" i="0" u="none" strike="noStrike" cap="none">
                <a:solidFill>
                  <a:srgbClr val="416BCF"/>
                </a:solidFill>
                <a:latin typeface="Arial"/>
                <a:ea typeface="Arial"/>
                <a:cs typeface="Arial"/>
                <a:sym typeface="Arial"/>
              </a:rPr>
              <a:t>パターン</a:t>
            </a:r>
            <a:r>
              <a:rPr lang="en-US" altLang="ja-JP" sz="1800" b="1" i="0" u="none" strike="noStrike" cap="none" dirty="0">
                <a:solidFill>
                  <a:srgbClr val="416BCF"/>
                </a:solidFill>
                <a:latin typeface="Arial"/>
                <a:ea typeface="Arial"/>
                <a:cs typeface="Arial"/>
                <a:sym typeface="Arial"/>
              </a:rPr>
              <a:t>2</a:t>
            </a:r>
            <a:r>
              <a:rPr lang="ja-JP" sz="1600" b="1" i="0" u="none" strike="noStrike" cap="none">
                <a:solidFill>
                  <a:srgbClr val="416BCF"/>
                </a:solidFill>
                <a:latin typeface="Arial"/>
                <a:ea typeface="Arial"/>
                <a:cs typeface="Arial"/>
                <a:sym typeface="Arial"/>
              </a:rPr>
              <a:t>を利用</a:t>
            </a:r>
            <a:endParaRPr sz="1600" b="1" i="0" u="none" strike="noStrike" cap="none" dirty="0">
              <a:solidFill>
                <a:srgbClr val="416BCF"/>
              </a:solidFill>
              <a:latin typeface="Arial"/>
              <a:ea typeface="Arial"/>
              <a:cs typeface="Arial"/>
              <a:sym typeface="Arial"/>
            </a:endParaRPr>
          </a:p>
        </p:txBody>
      </p:sp>
      <p:sp>
        <p:nvSpPr>
          <p:cNvPr id="451" name="Google Shape;451;p44"/>
          <p:cNvSpPr txBox="1"/>
          <p:nvPr/>
        </p:nvSpPr>
        <p:spPr>
          <a:xfrm>
            <a:off x="8387330" y="4866425"/>
            <a:ext cx="3600696" cy="423884"/>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３ページ後の</a:t>
            </a:r>
            <a:r>
              <a:rPr lang="ja-JP" sz="1800" b="1" i="0" u="none" strike="noStrike" cap="none">
                <a:solidFill>
                  <a:srgbClr val="416BCF"/>
                </a:solidFill>
                <a:latin typeface="Arial"/>
                <a:ea typeface="Arial"/>
                <a:cs typeface="Arial"/>
                <a:sym typeface="Arial"/>
              </a:rPr>
              <a:t>パターン</a:t>
            </a:r>
            <a:r>
              <a:rPr lang="en-US" altLang="ja-JP" sz="1800" b="1" i="0" u="none" strike="noStrike" cap="none" dirty="0">
                <a:solidFill>
                  <a:srgbClr val="416BCF"/>
                </a:solidFill>
                <a:latin typeface="Arial"/>
                <a:ea typeface="Arial"/>
                <a:cs typeface="Arial"/>
                <a:sym typeface="Arial"/>
              </a:rPr>
              <a:t>3</a:t>
            </a:r>
            <a:r>
              <a:rPr lang="ja-JP" sz="1600" b="1" i="0" u="none" strike="noStrike" cap="none">
                <a:solidFill>
                  <a:srgbClr val="416BCF"/>
                </a:solidFill>
                <a:latin typeface="Arial"/>
                <a:ea typeface="Arial"/>
                <a:cs typeface="Arial"/>
                <a:sym typeface="Arial"/>
              </a:rPr>
              <a:t>を利用</a:t>
            </a:r>
            <a:endParaRPr sz="1600" b="1" i="0" u="none" strike="noStrike" cap="none" dirty="0">
              <a:solidFill>
                <a:srgbClr val="416BCF"/>
              </a:solidFill>
              <a:latin typeface="Arial"/>
              <a:ea typeface="Arial"/>
              <a:cs typeface="Arial"/>
              <a:sym typeface="Arial"/>
            </a:endParaRPr>
          </a:p>
        </p:txBody>
      </p:sp>
      <p:sp>
        <p:nvSpPr>
          <p:cNvPr id="452" name="Google Shape;452;p44"/>
          <p:cNvSpPr txBox="1"/>
          <p:nvPr/>
        </p:nvSpPr>
        <p:spPr>
          <a:xfrm>
            <a:off x="8387330" y="5547454"/>
            <a:ext cx="3600696" cy="423884"/>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４ページ後の</a:t>
            </a:r>
            <a:r>
              <a:rPr lang="ja-JP" sz="1800" b="1" i="0" u="none" strike="noStrike" cap="none">
                <a:solidFill>
                  <a:srgbClr val="416BCF"/>
                </a:solidFill>
                <a:latin typeface="Arial"/>
                <a:ea typeface="Arial"/>
                <a:cs typeface="Arial"/>
                <a:sym typeface="Arial"/>
              </a:rPr>
              <a:t>パターン</a:t>
            </a:r>
            <a:r>
              <a:rPr lang="en-US" altLang="ja-JP" sz="1800" b="1" i="0" u="none" strike="noStrike" cap="none" dirty="0">
                <a:solidFill>
                  <a:srgbClr val="416BCF"/>
                </a:solidFill>
                <a:latin typeface="Arial"/>
                <a:ea typeface="Arial"/>
                <a:cs typeface="Arial"/>
                <a:sym typeface="Arial"/>
              </a:rPr>
              <a:t>4</a:t>
            </a:r>
            <a:r>
              <a:rPr lang="ja-JP" sz="1600" b="1" i="0" u="none" strike="noStrike" cap="none">
                <a:solidFill>
                  <a:srgbClr val="416BCF"/>
                </a:solidFill>
                <a:latin typeface="Arial"/>
                <a:ea typeface="Arial"/>
                <a:cs typeface="Arial"/>
                <a:sym typeface="Arial"/>
              </a:rPr>
              <a:t>を利用</a:t>
            </a:r>
            <a:endParaRPr sz="1600" b="1" i="0" u="none" strike="noStrike" cap="none" dirty="0">
              <a:solidFill>
                <a:srgbClr val="416BCF"/>
              </a:solidFill>
              <a:latin typeface="Arial"/>
              <a:ea typeface="Arial"/>
              <a:cs typeface="Arial"/>
              <a:sym typeface="Arial"/>
            </a:endParaRPr>
          </a:p>
        </p:txBody>
      </p:sp>
      <p:sp>
        <p:nvSpPr>
          <p:cNvPr id="453" name="Google Shape;453;p44"/>
          <p:cNvSpPr/>
          <p:nvPr/>
        </p:nvSpPr>
        <p:spPr>
          <a:xfrm>
            <a:off x="6867178" y="3502635"/>
            <a:ext cx="1139729" cy="504000"/>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54" name="Google Shape;454;p44"/>
          <p:cNvSpPr/>
          <p:nvPr/>
        </p:nvSpPr>
        <p:spPr>
          <a:xfrm>
            <a:off x="6867178" y="4103196"/>
            <a:ext cx="1139729" cy="504000"/>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55" name="Google Shape;455;p44"/>
          <p:cNvSpPr txBox="1"/>
          <p:nvPr/>
        </p:nvSpPr>
        <p:spPr>
          <a:xfrm>
            <a:off x="6744655" y="4183572"/>
            <a:ext cx="1384773" cy="34123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開示しない</a:t>
            </a:r>
            <a:endParaRPr sz="1600" b="1" i="0" u="none" strike="noStrike" cap="none">
              <a:solidFill>
                <a:srgbClr val="416BCF"/>
              </a:solidFill>
              <a:latin typeface="Arial"/>
              <a:ea typeface="Arial"/>
              <a:cs typeface="Arial"/>
              <a:sym typeface="Arial"/>
            </a:endParaRPr>
          </a:p>
        </p:txBody>
      </p:sp>
      <p:sp>
        <p:nvSpPr>
          <p:cNvPr id="456" name="Google Shape;456;p44"/>
          <p:cNvSpPr txBox="1"/>
          <p:nvPr/>
        </p:nvSpPr>
        <p:spPr>
          <a:xfrm>
            <a:off x="6744655" y="3578253"/>
            <a:ext cx="1384773" cy="34123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開示する</a:t>
            </a:r>
            <a:endParaRPr sz="1600" b="1" i="0" u="none" strike="noStrike" cap="none">
              <a:solidFill>
                <a:srgbClr val="416BCF"/>
              </a:solidFill>
              <a:latin typeface="Arial"/>
              <a:ea typeface="Arial"/>
              <a:cs typeface="Arial"/>
              <a:sym typeface="Arial"/>
            </a:endParaRPr>
          </a:p>
        </p:txBody>
      </p:sp>
      <p:sp>
        <p:nvSpPr>
          <p:cNvPr id="457" name="Google Shape;457;p44"/>
          <p:cNvSpPr/>
          <p:nvPr/>
        </p:nvSpPr>
        <p:spPr>
          <a:xfrm>
            <a:off x="6053316" y="4793990"/>
            <a:ext cx="2052716" cy="1253252"/>
          </a:xfrm>
          <a:prstGeom prst="roundRect">
            <a:avLst>
              <a:gd name="adj" fmla="val 0"/>
            </a:avLst>
          </a:prstGeom>
          <a:solidFill>
            <a:srgbClr val="E8F0FF"/>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58" name="Google Shape;458;p44"/>
          <p:cNvSpPr txBox="1"/>
          <p:nvPr/>
        </p:nvSpPr>
        <p:spPr>
          <a:xfrm>
            <a:off x="5891262" y="5365170"/>
            <a:ext cx="1139728" cy="20484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結果を</a:t>
            </a:r>
            <a:endParaRPr sz="1600" b="1" i="0" u="none" strike="noStrike" cap="none">
              <a:solidFill>
                <a:srgbClr val="416BCF"/>
              </a:solidFill>
              <a:latin typeface="Arial"/>
              <a:ea typeface="Arial"/>
              <a:cs typeface="Arial"/>
              <a:sym typeface="Arial"/>
            </a:endParaRPr>
          </a:p>
        </p:txBody>
      </p:sp>
      <p:sp>
        <p:nvSpPr>
          <p:cNvPr id="459" name="Google Shape;459;p44"/>
          <p:cNvSpPr/>
          <p:nvPr/>
        </p:nvSpPr>
        <p:spPr>
          <a:xfrm>
            <a:off x="6867178" y="4864260"/>
            <a:ext cx="1139729" cy="504000"/>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60" name="Google Shape;460;p44"/>
          <p:cNvSpPr/>
          <p:nvPr/>
        </p:nvSpPr>
        <p:spPr>
          <a:xfrm>
            <a:off x="6867178" y="5464821"/>
            <a:ext cx="1139729" cy="504000"/>
          </a:xfrm>
          <a:prstGeom prst="roundRect">
            <a:avLst>
              <a:gd name="adj" fmla="val 0"/>
            </a:avLst>
          </a:prstGeom>
          <a:solidFill>
            <a:schemeClr val="lt1"/>
          </a:solidFill>
          <a:ln>
            <a:noFill/>
          </a:ln>
          <a:effectLst>
            <a:outerShdw blurRad="63500" sx="101000" sy="101000" algn="ctr" rotWithShape="0">
              <a:srgbClr val="000000">
                <a:alpha val="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Arial"/>
              <a:ea typeface="Arial"/>
              <a:cs typeface="Arial"/>
              <a:sym typeface="Arial"/>
            </a:endParaRPr>
          </a:p>
        </p:txBody>
      </p:sp>
      <p:sp>
        <p:nvSpPr>
          <p:cNvPr id="461" name="Google Shape;461;p44"/>
          <p:cNvSpPr txBox="1"/>
          <p:nvPr/>
        </p:nvSpPr>
        <p:spPr>
          <a:xfrm>
            <a:off x="6744655" y="5545197"/>
            <a:ext cx="1384773" cy="34123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開示しない</a:t>
            </a:r>
            <a:endParaRPr sz="1600" b="1" i="0" u="none" strike="noStrike" cap="none">
              <a:solidFill>
                <a:srgbClr val="416BCF"/>
              </a:solidFill>
              <a:latin typeface="Arial"/>
              <a:ea typeface="Arial"/>
              <a:cs typeface="Arial"/>
              <a:sym typeface="Arial"/>
            </a:endParaRPr>
          </a:p>
        </p:txBody>
      </p:sp>
      <p:sp>
        <p:nvSpPr>
          <p:cNvPr id="462" name="Google Shape;462;p44"/>
          <p:cNvSpPr txBox="1"/>
          <p:nvPr/>
        </p:nvSpPr>
        <p:spPr>
          <a:xfrm>
            <a:off x="6744655" y="4939878"/>
            <a:ext cx="1384773" cy="34123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1" i="0" u="none" strike="noStrike" cap="none">
                <a:solidFill>
                  <a:srgbClr val="416BCF"/>
                </a:solidFill>
                <a:latin typeface="Arial"/>
                <a:ea typeface="Arial"/>
                <a:cs typeface="Arial"/>
                <a:sym typeface="Arial"/>
              </a:rPr>
              <a:t>開示する</a:t>
            </a:r>
            <a:endParaRPr sz="1600" b="1" i="0" u="none" strike="noStrike" cap="none">
              <a:solidFill>
                <a:srgbClr val="416BC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テーマ">
  <a:themeElements>
    <a:clrScheme name="マーキー">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マーキー">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マーキー">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2274</Words>
  <Application>Microsoft Macintosh PowerPoint</Application>
  <PresentationFormat>ワイド画面</PresentationFormat>
  <Paragraphs>316</Paragraphs>
  <Slides>20</Slides>
  <Notes>20</Notes>
  <HiddenSlides>0</HiddenSlides>
  <MMClips>0</MMClips>
  <ScaleCrop>false</ScaleCrop>
  <HeadingPairs>
    <vt:vector size="6" baseType="variant">
      <vt:variant>
        <vt:lpstr>使用されているフォント</vt:lpstr>
      </vt:variant>
      <vt:variant>
        <vt:i4>2</vt:i4>
      </vt:variant>
      <vt:variant>
        <vt:lpstr>テーマ</vt:lpstr>
      </vt:variant>
      <vt:variant>
        <vt:i4>3</vt:i4>
      </vt:variant>
      <vt:variant>
        <vt:lpstr>スライド タイトル</vt:lpstr>
      </vt:variant>
      <vt:variant>
        <vt:i4>20</vt:i4>
      </vt:variant>
    </vt:vector>
  </HeadingPairs>
  <TitlesOfParts>
    <vt:vector size="25" baseType="lpstr">
      <vt:lpstr>Arial</vt:lpstr>
      <vt:lpstr>Montserrat</vt:lpstr>
      <vt:lpstr>Office テーマ</vt:lpstr>
      <vt:lpstr>1_Office テーマ</vt:lpstr>
      <vt:lpstr>2_Office テーマ</vt:lpstr>
      <vt:lpstr>PowerPoint プレゼンテーション</vt:lpstr>
      <vt:lpstr>はじめに</vt:lpstr>
      <vt:lpstr>PowerPoint プレゼンテーション</vt:lpstr>
      <vt:lpstr>PowerPoint プレゼンテーション</vt:lpstr>
      <vt:lpstr>VISITS formsとは</vt:lpstr>
      <vt:lpstr>意見収集からスコアリングまでのプロセス</vt:lpstr>
      <vt:lpstr>PowerPoint プレゼンテーション</vt:lpstr>
      <vt:lpstr>VISITS forms プロジェクト実施の流れ</vt:lpstr>
      <vt:lpstr>事務局の方へのご案内ページ　★参加者へ配信する前にこのページは削除してください★</vt:lpstr>
      <vt:lpstr>VISITS forms プロジェクト参加の流れ</vt:lpstr>
      <vt:lpstr>VISITS forms プロジェクト参加の流れ</vt:lpstr>
      <vt:lpstr>VISITS forms プロジェクト参加の流れ</vt:lpstr>
      <vt:lpstr>VISITS forms プロジェクト参加の流れ</vt:lpstr>
      <vt:lpstr>注意事項</vt:lpstr>
      <vt:lpstr>お問い合わせ先</vt:lpstr>
      <vt:lpstr>PowerPoint プレゼンテーション</vt:lpstr>
      <vt:lpstr>今回の実施目的</vt:lpstr>
      <vt:lpstr>インタビューセッションでの設問内容</vt:lpstr>
      <vt:lpstr>レビューセッションでの評価基準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Kumagai Hayato</dc:creator>
  <cp:lastModifiedBy>Kazutaka Harada</cp:lastModifiedBy>
  <cp:revision>6</cp:revision>
  <dcterms:created xsi:type="dcterms:W3CDTF">2021-03-03T02:47:42Z</dcterms:created>
  <dcterms:modified xsi:type="dcterms:W3CDTF">2023-10-23T02:14:09Z</dcterms:modified>
</cp:coreProperties>
</file>